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223C3-CFBE-C5D8-74DB-B074A45F8396}" v="529" dt="2022-04-11T19:08:05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3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lažek Matyáš" userId="S::blazek.matyas@skolazajecice.cz::4f47c4c9-1444-4dda-9389-800e03624a24" providerId="AD" clId="Web-{CD9223C3-CFBE-C5D8-74DB-B074A45F8396}"/>
    <pc:docChg chg="addSld delSld modSld addMainMaster">
      <pc:chgData name="Blažek Matyáš" userId="S::blazek.matyas@skolazajecice.cz::4f47c4c9-1444-4dda-9389-800e03624a24" providerId="AD" clId="Web-{CD9223C3-CFBE-C5D8-74DB-B074A45F8396}" dt="2022-04-11T19:08:05.573" v="536" actId="20577"/>
      <pc:docMkLst>
        <pc:docMk/>
      </pc:docMkLst>
      <pc:sldChg chg="del">
        <pc:chgData name="Blažek Matyáš" userId="S::blazek.matyas@skolazajecice.cz::4f47c4c9-1444-4dda-9389-800e03624a24" providerId="AD" clId="Web-{CD9223C3-CFBE-C5D8-74DB-B074A45F8396}" dt="2022-04-11T18:19:28.528" v="1"/>
        <pc:sldMkLst>
          <pc:docMk/>
          <pc:sldMk cId="3799523001" sldId="256"/>
        </pc:sldMkLst>
      </pc:sldChg>
      <pc:sldChg chg="add">
        <pc:chgData name="Blažek Matyáš" userId="S::blazek.matyas@skolazajecice.cz::4f47c4c9-1444-4dda-9389-800e03624a24" providerId="AD" clId="Web-{CD9223C3-CFBE-C5D8-74DB-B074A45F8396}" dt="2022-04-11T18:19:22.934" v="0"/>
        <pc:sldMkLst>
          <pc:docMk/>
          <pc:sldMk cId="279176561" sldId="257"/>
        </pc:sldMkLst>
      </pc:sldChg>
      <pc:sldChg chg="add">
        <pc:chgData name="Blažek Matyáš" userId="S::blazek.matyas@skolazajecice.cz::4f47c4c9-1444-4dda-9389-800e03624a24" providerId="AD" clId="Web-{CD9223C3-CFBE-C5D8-74DB-B074A45F8396}" dt="2022-04-11T18:19:40.872" v="2"/>
        <pc:sldMkLst>
          <pc:docMk/>
          <pc:sldMk cId="3685454318" sldId="258"/>
        </pc:sldMkLst>
      </pc:sldChg>
      <pc:sldChg chg="add">
        <pc:chgData name="Blažek Matyáš" userId="S::blazek.matyas@skolazajecice.cz::4f47c4c9-1444-4dda-9389-800e03624a24" providerId="AD" clId="Web-{CD9223C3-CFBE-C5D8-74DB-B074A45F8396}" dt="2022-04-11T18:19:48.419" v="3"/>
        <pc:sldMkLst>
          <pc:docMk/>
          <pc:sldMk cId="272752030" sldId="259"/>
        </pc:sldMkLst>
      </pc:sldChg>
      <pc:sldChg chg="add">
        <pc:chgData name="Blažek Matyáš" userId="S::blazek.matyas@skolazajecice.cz::4f47c4c9-1444-4dda-9389-800e03624a24" providerId="AD" clId="Web-{CD9223C3-CFBE-C5D8-74DB-B074A45F8396}" dt="2022-04-11T18:20:00.450" v="4"/>
        <pc:sldMkLst>
          <pc:docMk/>
          <pc:sldMk cId="678729034" sldId="260"/>
        </pc:sldMkLst>
      </pc:sldChg>
      <pc:sldChg chg="addSp delSp modSp new mod setBg">
        <pc:chgData name="Blažek Matyáš" userId="S::blazek.matyas@skolazajecice.cz::4f47c4c9-1444-4dda-9389-800e03624a24" providerId="AD" clId="Web-{CD9223C3-CFBE-C5D8-74DB-B074A45F8396}" dt="2022-04-11T18:31:03.364" v="37" actId="20577"/>
        <pc:sldMkLst>
          <pc:docMk/>
          <pc:sldMk cId="4036726771" sldId="261"/>
        </pc:sldMkLst>
        <pc:spChg chg="mod ord">
          <ac:chgData name="Blažek Matyáš" userId="S::blazek.matyas@skolazajecice.cz::4f47c4c9-1444-4dda-9389-800e03624a24" providerId="AD" clId="Web-{CD9223C3-CFBE-C5D8-74DB-B074A45F8396}" dt="2022-04-11T18:31:03.364" v="37" actId="20577"/>
          <ac:spMkLst>
            <pc:docMk/>
            <pc:sldMk cId="4036726771" sldId="261"/>
            <ac:spMk id="2" creationId="{54A0E71F-256C-F2DD-45AD-4068408C8DC0}"/>
          </ac:spMkLst>
        </pc:spChg>
        <pc:spChg chg="del">
          <ac:chgData name="Blažek Matyáš" userId="S::blazek.matyas@skolazajecice.cz::4f47c4c9-1444-4dda-9389-800e03624a24" providerId="AD" clId="Web-{CD9223C3-CFBE-C5D8-74DB-B074A45F8396}" dt="2022-04-11T18:24:13.491" v="6"/>
          <ac:spMkLst>
            <pc:docMk/>
            <pc:sldMk cId="4036726771" sldId="261"/>
            <ac:spMk id="3" creationId="{A9CD0F77-27C3-1988-6FB6-22A7C7EDC582}"/>
          </ac:spMkLst>
        </pc:spChg>
        <pc:spChg chg="mod">
          <ac:chgData name="Blažek Matyáš" userId="S::blazek.matyas@skolazajecice.cz::4f47c4c9-1444-4dda-9389-800e03624a24" providerId="AD" clId="Web-{CD9223C3-CFBE-C5D8-74DB-B074A45F8396}" dt="2022-04-11T18:30:38.613" v="30" actId="20577"/>
          <ac:spMkLst>
            <pc:docMk/>
            <pc:sldMk cId="4036726771" sldId="261"/>
            <ac:spMk id="4" creationId="{C135A023-912F-7D3B-5FE4-EDF3CBA0D3FB}"/>
          </ac:spMkLst>
        </pc:spChg>
        <pc:spChg chg="add del mod">
          <ac:chgData name="Blažek Matyáš" userId="S::blazek.matyas@skolazajecice.cz::4f47c4c9-1444-4dda-9389-800e03624a24" providerId="AD" clId="Web-{CD9223C3-CFBE-C5D8-74DB-B074A45F8396}" dt="2022-04-11T18:27:09.077" v="10"/>
          <ac:spMkLst>
            <pc:docMk/>
            <pc:sldMk cId="4036726771" sldId="261"/>
            <ac:spMk id="7" creationId="{21DCFE1C-68AC-3D88-3AF4-0490ED417009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24:20.257" v="7"/>
          <ac:spMkLst>
            <pc:docMk/>
            <pc:sldMk cId="4036726771" sldId="261"/>
            <ac:spMk id="10" creationId="{FAAE2DA9-9BAF-4D46-BC97-20425C5321FD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24:20.257" v="7"/>
          <ac:spMkLst>
            <pc:docMk/>
            <pc:sldMk cId="4036726771" sldId="261"/>
            <ac:spMk id="12" creationId="{42D2C6CA-56BB-4A08-A1E2-342F83955EDB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24:20.257" v="7"/>
          <ac:spMkLst>
            <pc:docMk/>
            <pc:sldMk cId="4036726771" sldId="261"/>
            <ac:spMk id="14" creationId="{3D6A03ED-7B7A-4C88-8FFC-A4D862447D4B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24:20.257" v="7"/>
          <ac:spMkLst>
            <pc:docMk/>
            <pc:sldMk cId="4036726771" sldId="261"/>
            <ac:spMk id="16" creationId="{53975754-B125-4FFC-9140-F88A16E3D0E7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24:20.257" v="7"/>
          <ac:spMkLst>
            <pc:docMk/>
            <pc:sldMk cId="4036726771" sldId="261"/>
            <ac:spMk id="18" creationId="{2C673667-46AA-4DF0-A85B-F7D6E52DB8DF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24:20.257" v="7"/>
          <ac:spMkLst>
            <pc:docMk/>
            <pc:sldMk cId="4036726771" sldId="261"/>
            <ac:spMk id="20" creationId="{A6C1F2A2-D184-49FB-99E6-B2EE7A52C05B}"/>
          </ac:spMkLst>
        </pc:spChg>
        <pc:picChg chg="add del mod ord">
          <ac:chgData name="Blažek Matyáš" userId="S::blazek.matyas@skolazajecice.cz::4f47c4c9-1444-4dda-9389-800e03624a24" providerId="AD" clId="Web-{CD9223C3-CFBE-C5D8-74DB-B074A45F8396}" dt="2022-04-11T18:24:40.757" v="9"/>
          <ac:picMkLst>
            <pc:docMk/>
            <pc:sldMk cId="4036726771" sldId="261"/>
            <ac:picMk id="5" creationId="{0C87E087-D726-1F63-9290-0FE3E7CE3141}"/>
          </ac:picMkLst>
        </pc:picChg>
        <pc:picChg chg="add mod ord">
          <ac:chgData name="Blažek Matyáš" userId="S::blazek.matyas@skolazajecice.cz::4f47c4c9-1444-4dda-9389-800e03624a24" providerId="AD" clId="Web-{CD9223C3-CFBE-C5D8-74DB-B074A45F8396}" dt="2022-04-11T18:27:17.186" v="14" actId="14100"/>
          <ac:picMkLst>
            <pc:docMk/>
            <pc:sldMk cId="4036726771" sldId="261"/>
            <ac:picMk id="8" creationId="{A89F6396-F9E1-42DF-C4E2-50C37B5C2C4B}"/>
          </ac:picMkLst>
        </pc:picChg>
      </pc:sldChg>
      <pc:sldChg chg="addSp delSp modSp new mod setBg">
        <pc:chgData name="Blažek Matyáš" userId="S::blazek.matyas@skolazajecice.cz::4f47c4c9-1444-4dda-9389-800e03624a24" providerId="AD" clId="Web-{CD9223C3-CFBE-C5D8-74DB-B074A45F8396}" dt="2022-04-11T18:36:16.278" v="130" actId="20577"/>
        <pc:sldMkLst>
          <pc:docMk/>
          <pc:sldMk cId="20316527" sldId="262"/>
        </pc:sldMkLst>
        <pc:spChg chg="mod">
          <ac:chgData name="Blažek Matyáš" userId="S::blazek.matyas@skolazajecice.cz::4f47c4c9-1444-4dda-9389-800e03624a24" providerId="AD" clId="Web-{CD9223C3-CFBE-C5D8-74DB-B074A45F8396}" dt="2022-04-11T18:36:16.278" v="130" actId="20577"/>
          <ac:spMkLst>
            <pc:docMk/>
            <pc:sldMk cId="20316527" sldId="262"/>
            <ac:spMk id="2" creationId="{2DED3A1A-6944-7E24-C5A8-2877E97FFB3E}"/>
          </ac:spMkLst>
        </pc:spChg>
        <pc:spChg chg="mod ord">
          <ac:chgData name="Blažek Matyáš" userId="S::blazek.matyas@skolazajecice.cz::4f47c4c9-1444-4dda-9389-800e03624a24" providerId="AD" clId="Web-{CD9223C3-CFBE-C5D8-74DB-B074A45F8396}" dt="2022-04-11T18:35:57.903" v="122"/>
          <ac:spMkLst>
            <pc:docMk/>
            <pc:sldMk cId="20316527" sldId="262"/>
            <ac:spMk id="3" creationId="{1D3E2C4C-3EF6-6D50-A33F-096F655085F3}"/>
          </ac:spMkLst>
        </pc:spChg>
        <pc:spChg chg="del">
          <ac:chgData name="Blažek Matyáš" userId="S::blazek.matyas@skolazajecice.cz::4f47c4c9-1444-4dda-9389-800e03624a24" providerId="AD" clId="Web-{CD9223C3-CFBE-C5D8-74DB-B074A45F8396}" dt="2022-04-11T18:35:45.793" v="115"/>
          <ac:spMkLst>
            <pc:docMk/>
            <pc:sldMk cId="20316527" sldId="262"/>
            <ac:spMk id="4" creationId="{1B49FA37-EBC3-3FF3-3634-FCD69DFDA9FD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35:57.887" v="121"/>
          <ac:spMkLst>
            <pc:docMk/>
            <pc:sldMk cId="20316527" sldId="262"/>
            <ac:spMk id="10" creationId="{FAAE2DA9-9BAF-4D46-BC97-20425C5321FD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35:57.887" v="121"/>
          <ac:spMkLst>
            <pc:docMk/>
            <pc:sldMk cId="20316527" sldId="262"/>
            <ac:spMk id="12" creationId="{42D2C6CA-56BB-4A08-A1E2-342F83955EDB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35:57.887" v="121"/>
          <ac:spMkLst>
            <pc:docMk/>
            <pc:sldMk cId="20316527" sldId="262"/>
            <ac:spMk id="14" creationId="{3D6A03ED-7B7A-4C88-8FFC-A4D862447D4B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35:57.887" v="121"/>
          <ac:spMkLst>
            <pc:docMk/>
            <pc:sldMk cId="20316527" sldId="262"/>
            <ac:spMk id="16" creationId="{53975754-B125-4FFC-9140-F88A16E3D0E7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35:57.887" v="121"/>
          <ac:spMkLst>
            <pc:docMk/>
            <pc:sldMk cId="20316527" sldId="262"/>
            <ac:spMk id="18" creationId="{2C673667-46AA-4DF0-A85B-F7D6E52DB8DF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35:57.887" v="121"/>
          <ac:spMkLst>
            <pc:docMk/>
            <pc:sldMk cId="20316527" sldId="262"/>
            <ac:spMk id="20" creationId="{A6C1F2A2-D184-49FB-99E6-B2EE7A52C05B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5:57.903" v="122"/>
          <ac:spMkLst>
            <pc:docMk/>
            <pc:sldMk cId="20316527" sldId="262"/>
            <ac:spMk id="22" creationId="{FAAE2DA9-9BAF-4D46-BC97-20425C5321FD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5:57.903" v="122"/>
          <ac:spMkLst>
            <pc:docMk/>
            <pc:sldMk cId="20316527" sldId="262"/>
            <ac:spMk id="23" creationId="{42D2C6CA-56BB-4A08-A1E2-342F83955EDB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5:57.903" v="122"/>
          <ac:spMkLst>
            <pc:docMk/>
            <pc:sldMk cId="20316527" sldId="262"/>
            <ac:spMk id="24" creationId="{5449D184-9D1F-4194-967E-2078F06C0090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5:57.903" v="122"/>
          <ac:spMkLst>
            <pc:docMk/>
            <pc:sldMk cId="20316527" sldId="262"/>
            <ac:spMk id="25" creationId="{CD0A91AB-7772-469C-ADBF-6BA8D81AE330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5:57.903" v="122"/>
          <ac:spMkLst>
            <pc:docMk/>
            <pc:sldMk cId="20316527" sldId="262"/>
            <ac:spMk id="26" creationId="{1AA0020E-FB7B-4A05-91FF-2F596CD42449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5:57.903" v="122"/>
          <ac:spMkLst>
            <pc:docMk/>
            <pc:sldMk cId="20316527" sldId="262"/>
            <ac:spMk id="27" creationId="{9352FC5B-DB82-4476-A73C-D8B8D940F0D3}"/>
          </ac:spMkLst>
        </pc:spChg>
        <pc:picChg chg="add mod ord">
          <ac:chgData name="Blažek Matyáš" userId="S::blazek.matyas@skolazajecice.cz::4f47c4c9-1444-4dda-9389-800e03624a24" providerId="AD" clId="Web-{CD9223C3-CFBE-C5D8-74DB-B074A45F8396}" dt="2022-04-11T18:35:57.903" v="122"/>
          <ac:picMkLst>
            <pc:docMk/>
            <pc:sldMk cId="20316527" sldId="262"/>
            <ac:picMk id="5" creationId="{AB7F7A39-2CA6-380D-2801-F4A1E443251D}"/>
          </ac:picMkLst>
        </pc:picChg>
      </pc:sldChg>
      <pc:sldChg chg="new del">
        <pc:chgData name="Blažek Matyáš" userId="S::blazek.matyas@skolazajecice.cz::4f47c4c9-1444-4dda-9389-800e03624a24" providerId="AD" clId="Web-{CD9223C3-CFBE-C5D8-74DB-B074A45F8396}" dt="2022-04-11T18:36:30.732" v="132"/>
        <pc:sldMkLst>
          <pc:docMk/>
          <pc:sldMk cId="3906093828" sldId="263"/>
        </pc:sldMkLst>
      </pc:sldChg>
      <pc:sldChg chg="addSp delSp modSp new mod setBg addAnim">
        <pc:chgData name="Blažek Matyáš" userId="S::blazek.matyas@skolazajecice.cz::4f47c4c9-1444-4dda-9389-800e03624a24" providerId="AD" clId="Web-{CD9223C3-CFBE-C5D8-74DB-B074A45F8396}" dt="2022-04-11T18:40:52.661" v="160" actId="20577"/>
        <pc:sldMkLst>
          <pc:docMk/>
          <pc:sldMk cId="4161786618" sldId="263"/>
        </pc:sldMkLst>
        <pc:spChg chg="mod">
          <ac:chgData name="Blažek Matyáš" userId="S::blazek.matyas@skolazajecice.cz::4f47c4c9-1444-4dda-9389-800e03624a24" providerId="AD" clId="Web-{CD9223C3-CFBE-C5D8-74DB-B074A45F8396}" dt="2022-04-11T18:40:52.661" v="160" actId="20577"/>
          <ac:spMkLst>
            <pc:docMk/>
            <pc:sldMk cId="4161786618" sldId="263"/>
            <ac:spMk id="2" creationId="{5E20893D-920D-C320-AE9A-903717107A3F}"/>
          </ac:spMkLst>
        </pc:spChg>
        <pc:spChg chg="mod">
          <ac:chgData name="Blažek Matyáš" userId="S::blazek.matyas@skolazajecice.cz::4f47c4c9-1444-4dda-9389-800e03624a24" providerId="AD" clId="Web-{CD9223C3-CFBE-C5D8-74DB-B074A45F8396}" dt="2022-04-11T18:38:58.830" v="156"/>
          <ac:spMkLst>
            <pc:docMk/>
            <pc:sldMk cId="4161786618" sldId="263"/>
            <ac:spMk id="3" creationId="{C91AEED9-C8B6-7232-10E0-EBE172AA3E67}"/>
          </ac:spMkLst>
        </pc:spChg>
        <pc:spChg chg="del">
          <ac:chgData name="Blažek Matyáš" userId="S::blazek.matyas@skolazajecice.cz::4f47c4c9-1444-4dda-9389-800e03624a24" providerId="AD" clId="Web-{CD9223C3-CFBE-C5D8-74DB-B074A45F8396}" dt="2022-04-11T18:38:45.689" v="151"/>
          <ac:spMkLst>
            <pc:docMk/>
            <pc:sldMk cId="4161786618" sldId="263"/>
            <ac:spMk id="4" creationId="{995507CC-1A57-2CB8-5A74-D6419874FF45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8:58.830" v="156"/>
          <ac:spMkLst>
            <pc:docMk/>
            <pc:sldMk cId="4161786618" sldId="263"/>
            <ac:spMk id="10" creationId="{96A35EAA-ED80-4FF1-942C-82B1D483AF60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8:58.830" v="156"/>
          <ac:spMkLst>
            <pc:docMk/>
            <pc:sldMk cId="4161786618" sldId="263"/>
            <ac:spMk id="12" creationId="{D415F49B-3CBC-46CF-AFB5-988852D0479E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8:58.830" v="156"/>
          <ac:spMkLst>
            <pc:docMk/>
            <pc:sldMk cId="4161786618" sldId="263"/>
            <ac:spMk id="14" creationId="{7FB5426F-482B-4074-A203-9F2C2BEB022D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8:58.830" v="156"/>
          <ac:spMkLst>
            <pc:docMk/>
            <pc:sldMk cId="4161786618" sldId="263"/>
            <ac:spMk id="16" creationId="{F778232E-C75B-4B3C-9201-81C0775715EF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8:58.830" v="156"/>
          <ac:spMkLst>
            <pc:docMk/>
            <pc:sldMk cId="4161786618" sldId="263"/>
            <ac:spMk id="18" creationId="{631CD342-6DAC-49CD-BD8C-EC611F34641B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38:58.830" v="156"/>
          <ac:spMkLst>
            <pc:docMk/>
            <pc:sldMk cId="4161786618" sldId="263"/>
            <ac:spMk id="20" creationId="{A7F160B5-A1CE-4576-8323-263FB7D1B393}"/>
          </ac:spMkLst>
        </pc:spChg>
        <pc:picChg chg="add mod ord">
          <ac:chgData name="Blažek Matyáš" userId="S::blazek.matyas@skolazajecice.cz::4f47c4c9-1444-4dda-9389-800e03624a24" providerId="AD" clId="Web-{CD9223C3-CFBE-C5D8-74DB-B074A45F8396}" dt="2022-04-11T18:38:58.830" v="156"/>
          <ac:picMkLst>
            <pc:docMk/>
            <pc:sldMk cId="4161786618" sldId="263"/>
            <ac:picMk id="5" creationId="{A05B31A5-8936-73A5-A327-D4A6231D2C4C}"/>
          </ac:picMkLst>
        </pc:picChg>
      </pc:sldChg>
      <pc:sldChg chg="addSp delSp modSp new mod setBg addAnim delAnim setClrOvrMap">
        <pc:chgData name="Blažek Matyáš" userId="S::blazek.matyas@skolazajecice.cz::4f47c4c9-1444-4dda-9389-800e03624a24" providerId="AD" clId="Web-{CD9223C3-CFBE-C5D8-74DB-B074A45F8396}" dt="2022-04-11T18:46:42.421" v="299"/>
        <pc:sldMkLst>
          <pc:docMk/>
          <pc:sldMk cId="3360826091" sldId="264"/>
        </pc:sldMkLst>
        <pc:spChg chg="mod ord">
          <ac:chgData name="Blažek Matyáš" userId="S::blazek.matyas@skolazajecice.cz::4f47c4c9-1444-4dda-9389-800e03624a24" providerId="AD" clId="Web-{CD9223C3-CFBE-C5D8-74DB-B074A45F8396}" dt="2022-04-11T18:46:42.421" v="299"/>
          <ac:spMkLst>
            <pc:docMk/>
            <pc:sldMk cId="3360826091" sldId="264"/>
            <ac:spMk id="2" creationId="{4DDD9BFF-B883-6B9D-FE95-012CE72DA834}"/>
          </ac:spMkLst>
        </pc:spChg>
        <pc:spChg chg="del mod">
          <ac:chgData name="Blažek Matyáš" userId="S::blazek.matyas@skolazajecice.cz::4f47c4c9-1444-4dda-9389-800e03624a24" providerId="AD" clId="Web-{CD9223C3-CFBE-C5D8-74DB-B074A45F8396}" dt="2022-04-11T18:42:33.523" v="176"/>
          <ac:spMkLst>
            <pc:docMk/>
            <pc:sldMk cId="3360826091" sldId="264"/>
            <ac:spMk id="3" creationId="{8B96D76E-FA04-BC36-30C9-966F059B50FE}"/>
          </ac:spMkLst>
        </pc:spChg>
        <pc:spChg chg="mod">
          <ac:chgData name="Blažek Matyáš" userId="S::blazek.matyas@skolazajecice.cz::4f47c4c9-1444-4dda-9389-800e03624a24" providerId="AD" clId="Web-{CD9223C3-CFBE-C5D8-74DB-B074A45F8396}" dt="2022-04-11T18:46:42.421" v="299"/>
          <ac:spMkLst>
            <pc:docMk/>
            <pc:sldMk cId="3360826091" sldId="264"/>
            <ac:spMk id="4" creationId="{D1837C10-1115-C6F4-6D12-880A10E25446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6:42.421" v="299"/>
          <ac:spMkLst>
            <pc:docMk/>
            <pc:sldMk cId="3360826091" sldId="264"/>
            <ac:spMk id="7" creationId="{8F23F8A3-8FD7-4779-8323-FDC26BE99889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6:42.421" v="299"/>
          <ac:spMkLst>
            <pc:docMk/>
            <pc:sldMk cId="3360826091" sldId="264"/>
            <ac:spMk id="8" creationId="{F605C4CC-A25C-416F-8333-7CB7DC97D870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43:43.447" v="211"/>
          <ac:spMkLst>
            <pc:docMk/>
            <pc:sldMk cId="3360826091" sldId="264"/>
            <ac:spMk id="10" creationId="{0671A8AE-40A1-4631-A6B8-581AFF065482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43:43.447" v="211"/>
          <ac:spMkLst>
            <pc:docMk/>
            <pc:sldMk cId="3360826091" sldId="264"/>
            <ac:spMk id="12" creationId="{AB58EF07-17C2-48CF-ABB0-EEF1F17CB8F0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43:43.447" v="211"/>
          <ac:spMkLst>
            <pc:docMk/>
            <pc:sldMk cId="3360826091" sldId="264"/>
            <ac:spMk id="14" creationId="{AF2F604E-43BE-4DC3-B983-E071523364F8}"/>
          </ac:spMkLst>
        </pc:spChg>
        <pc:spChg chg="add del">
          <ac:chgData name="Blažek Matyáš" userId="S::blazek.matyas@skolazajecice.cz::4f47c4c9-1444-4dda-9389-800e03624a24" providerId="AD" clId="Web-{CD9223C3-CFBE-C5D8-74DB-B074A45F8396}" dt="2022-04-11T18:43:43.447" v="211"/>
          <ac:spMkLst>
            <pc:docMk/>
            <pc:sldMk cId="3360826091" sldId="264"/>
            <ac:spMk id="16" creationId="{08C9B587-E65E-4B52-B37C-ABEBB6E87928}"/>
          </ac:spMkLst>
        </pc:spChg>
        <pc:picChg chg="add mod ord">
          <ac:chgData name="Blažek Matyáš" userId="S::blazek.matyas@skolazajecice.cz::4f47c4c9-1444-4dda-9389-800e03624a24" providerId="AD" clId="Web-{CD9223C3-CFBE-C5D8-74DB-B074A45F8396}" dt="2022-04-11T18:46:42.421" v="299"/>
          <ac:picMkLst>
            <pc:docMk/>
            <pc:sldMk cId="3360826091" sldId="264"/>
            <ac:picMk id="5" creationId="{5AB821AD-38B8-4B1F-9F09-6BE96D1A0B32}"/>
          </ac:picMkLst>
        </pc:picChg>
      </pc:sldChg>
      <pc:sldChg chg="addSp delSp modSp new mod setBg">
        <pc:chgData name="Blažek Matyáš" userId="S::blazek.matyas@skolazajecice.cz::4f47c4c9-1444-4dda-9389-800e03624a24" providerId="AD" clId="Web-{CD9223C3-CFBE-C5D8-74DB-B074A45F8396}" dt="2022-04-11T18:49:29.082" v="327"/>
        <pc:sldMkLst>
          <pc:docMk/>
          <pc:sldMk cId="1855366938" sldId="265"/>
        </pc:sldMkLst>
        <pc:spChg chg="mod or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2" creationId="{762E416E-7F63-C670-7043-C71EB1CCCAC0}"/>
          </ac:spMkLst>
        </pc:spChg>
        <pc:spChg chg="del">
          <ac:chgData name="Blažek Matyáš" userId="S::blazek.matyas@skolazajecice.cz::4f47c4c9-1444-4dda-9389-800e03624a24" providerId="AD" clId="Web-{CD9223C3-CFBE-C5D8-74DB-B074A45F8396}" dt="2022-04-11T18:47:56.001" v="310"/>
          <ac:spMkLst>
            <pc:docMk/>
            <pc:sldMk cId="1855366938" sldId="265"/>
            <ac:spMk id="3" creationId="{B777BD4F-B1AE-16C5-7250-A0B6E15CE169}"/>
          </ac:spMkLst>
        </pc:spChg>
        <pc:spChg chg="mo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4" creationId="{F7B6F443-C050-8CC6-B2F7-FD5A7D50D4F7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10" creationId="{FAAE2DA9-9BAF-4D46-BC97-20425C5321FD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12" creationId="{42D2C6CA-56BB-4A08-A1E2-342F83955EDB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14" creationId="{E7B74E81-276A-4BF8-9D74-BF6C44B2E424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16" creationId="{19C537B0-73BE-41E7-8BD7-CC603DD2BE4E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18" creationId="{5757CFF1-20F6-4EF6-83FA-264F652F45B9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20" creationId="{06A9A420-EBC2-475A-B5F6-1915095B1EB6}"/>
          </ac:spMkLst>
        </pc:spChg>
        <pc:spChg chg="add">
          <ac:chgData name="Blažek Matyáš" userId="S::blazek.matyas@skolazajecice.cz::4f47c4c9-1444-4dda-9389-800e03624a24" providerId="AD" clId="Web-{CD9223C3-CFBE-C5D8-74DB-B074A45F8396}" dt="2022-04-11T18:49:29.082" v="327"/>
          <ac:spMkLst>
            <pc:docMk/>
            <pc:sldMk cId="1855366938" sldId="265"/>
            <ac:spMk id="22" creationId="{23E32A87-27EB-4E8C-A286-AC27F2A1424A}"/>
          </ac:spMkLst>
        </pc:spChg>
        <pc:picChg chg="add mod ord">
          <ac:chgData name="Blažek Matyáš" userId="S::blazek.matyas@skolazajecice.cz::4f47c4c9-1444-4dda-9389-800e03624a24" providerId="AD" clId="Web-{CD9223C3-CFBE-C5D8-74DB-B074A45F8396}" dt="2022-04-11T18:49:29.082" v="327"/>
          <ac:picMkLst>
            <pc:docMk/>
            <pc:sldMk cId="1855366938" sldId="265"/>
            <ac:picMk id="5" creationId="{7D95789C-BB43-F56B-BB6E-D6F8B3AD30FE}"/>
          </ac:picMkLst>
        </pc:picChg>
      </pc:sldChg>
      <pc:sldChg chg="addSp delSp modSp new">
        <pc:chgData name="Blažek Matyáš" userId="S::blazek.matyas@skolazajecice.cz::4f47c4c9-1444-4dda-9389-800e03624a24" providerId="AD" clId="Web-{CD9223C3-CFBE-C5D8-74DB-B074A45F8396}" dt="2022-04-11T19:00:32.099" v="491" actId="20577"/>
        <pc:sldMkLst>
          <pc:docMk/>
          <pc:sldMk cId="3513832947" sldId="266"/>
        </pc:sldMkLst>
        <pc:spChg chg="mod">
          <ac:chgData name="Blažek Matyáš" userId="S::blazek.matyas@skolazajecice.cz::4f47c4c9-1444-4dda-9389-800e03624a24" providerId="AD" clId="Web-{CD9223C3-CFBE-C5D8-74DB-B074A45F8396}" dt="2022-04-11T18:54:15.824" v="345" actId="20577"/>
          <ac:spMkLst>
            <pc:docMk/>
            <pc:sldMk cId="3513832947" sldId="266"/>
            <ac:spMk id="2" creationId="{58B7C8B7-939B-B44A-4C27-FBDD71A99946}"/>
          </ac:spMkLst>
        </pc:spChg>
        <pc:spChg chg="del">
          <ac:chgData name="Blažek Matyáš" userId="S::blazek.matyas@skolazajecice.cz::4f47c4c9-1444-4dda-9389-800e03624a24" providerId="AD" clId="Web-{CD9223C3-CFBE-C5D8-74DB-B074A45F8396}" dt="2022-04-11T18:53:45.151" v="331"/>
          <ac:spMkLst>
            <pc:docMk/>
            <pc:sldMk cId="3513832947" sldId="266"/>
            <ac:spMk id="3" creationId="{95FEEAC9-308D-327E-36C9-77F2E5016554}"/>
          </ac:spMkLst>
        </pc:spChg>
        <pc:spChg chg="mod">
          <ac:chgData name="Blažek Matyáš" userId="S::blazek.matyas@skolazajecice.cz::4f47c4c9-1444-4dda-9389-800e03624a24" providerId="AD" clId="Web-{CD9223C3-CFBE-C5D8-74DB-B074A45F8396}" dt="2022-04-11T19:00:32.099" v="491" actId="20577"/>
          <ac:spMkLst>
            <pc:docMk/>
            <pc:sldMk cId="3513832947" sldId="266"/>
            <ac:spMk id="4" creationId="{53BECD4B-5382-274C-2E29-236C5B2FC006}"/>
          </ac:spMkLst>
        </pc:spChg>
        <pc:picChg chg="add mod ord">
          <ac:chgData name="Blažek Matyáš" userId="S::blazek.matyas@skolazajecice.cz::4f47c4c9-1444-4dda-9389-800e03624a24" providerId="AD" clId="Web-{CD9223C3-CFBE-C5D8-74DB-B074A45F8396}" dt="2022-04-11T18:53:54.104" v="335" actId="14100"/>
          <ac:picMkLst>
            <pc:docMk/>
            <pc:sldMk cId="3513832947" sldId="266"/>
            <ac:picMk id="5" creationId="{05E86D34-D9FE-89AB-0E90-DEA773CDE343}"/>
          </ac:picMkLst>
        </pc:picChg>
      </pc:sldChg>
      <pc:sldChg chg="addSp delSp modSp new">
        <pc:chgData name="Blažek Matyáš" userId="S::blazek.matyas@skolazajecice.cz::4f47c4c9-1444-4dda-9389-800e03624a24" providerId="AD" clId="Web-{CD9223C3-CFBE-C5D8-74DB-B074A45F8396}" dt="2022-04-11T19:08:05.573" v="536" actId="20577"/>
        <pc:sldMkLst>
          <pc:docMk/>
          <pc:sldMk cId="1385853549" sldId="267"/>
        </pc:sldMkLst>
        <pc:spChg chg="mod">
          <ac:chgData name="Blažek Matyáš" userId="S::blazek.matyas@skolazajecice.cz::4f47c4c9-1444-4dda-9389-800e03624a24" providerId="AD" clId="Web-{CD9223C3-CFBE-C5D8-74DB-B074A45F8396}" dt="2022-04-11T19:02:43.681" v="508" actId="20577"/>
          <ac:spMkLst>
            <pc:docMk/>
            <pc:sldMk cId="1385853549" sldId="267"/>
            <ac:spMk id="2" creationId="{F31B238D-DA9A-64A0-8EE2-E5AA6ED2613C}"/>
          </ac:spMkLst>
        </pc:spChg>
        <pc:spChg chg="mod">
          <ac:chgData name="Blažek Matyáš" userId="S::blazek.matyas@skolazajecice.cz::4f47c4c9-1444-4dda-9389-800e03624a24" providerId="AD" clId="Web-{CD9223C3-CFBE-C5D8-74DB-B074A45F8396}" dt="2022-04-11T19:08:05.573" v="536" actId="20577"/>
          <ac:spMkLst>
            <pc:docMk/>
            <pc:sldMk cId="1385853549" sldId="267"/>
            <ac:spMk id="3" creationId="{D666A79F-8B6C-3D38-F7BD-FCCDFC1B28FF}"/>
          </ac:spMkLst>
        </pc:spChg>
        <pc:spChg chg="del">
          <ac:chgData name="Blažek Matyáš" userId="S::blazek.matyas@skolazajecice.cz::4f47c4c9-1444-4dda-9389-800e03624a24" providerId="AD" clId="Web-{CD9223C3-CFBE-C5D8-74DB-B074A45F8396}" dt="2022-04-11T19:02:45.400" v="509"/>
          <ac:spMkLst>
            <pc:docMk/>
            <pc:sldMk cId="1385853549" sldId="267"/>
            <ac:spMk id="4" creationId="{C9E9FA58-1BA4-BF7A-6E7C-36650DC17B22}"/>
          </ac:spMkLst>
        </pc:spChg>
        <pc:picChg chg="add mod ord">
          <ac:chgData name="Blažek Matyáš" userId="S::blazek.matyas@skolazajecice.cz::4f47c4c9-1444-4dda-9389-800e03624a24" providerId="AD" clId="Web-{CD9223C3-CFBE-C5D8-74DB-B074A45F8396}" dt="2022-04-11T19:02:52.728" v="514" actId="1076"/>
          <ac:picMkLst>
            <pc:docMk/>
            <pc:sldMk cId="1385853549" sldId="267"/>
            <ac:picMk id="5" creationId="{EA24E3AA-F401-0245-0AB6-8BE872F8FBE9}"/>
          </ac:picMkLst>
        </pc:picChg>
      </pc:sldChg>
      <pc:sldMasterChg chg="add addSldLayout">
        <pc:chgData name="Blažek Matyáš" userId="S::blazek.matyas@skolazajecice.cz::4f47c4c9-1444-4dda-9389-800e03624a24" providerId="AD" clId="Web-{CD9223C3-CFBE-C5D8-74DB-B074A45F8396}" dt="2022-04-11T18:19:22.934" v="0"/>
        <pc:sldMasterMkLst>
          <pc:docMk/>
          <pc:sldMasterMk cId="1999902968" sldId="2147483673"/>
        </pc:sldMasterMkLst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1111919262" sldId="2147483662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635020654" sldId="2147483663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4291015042" sldId="2147483664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730477628" sldId="2147483665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3379079906" sldId="2147483666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363011146" sldId="2147483667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1590981985" sldId="2147483668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3119780293" sldId="2147483669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3540018816" sldId="2147483670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325888495" sldId="2147483671"/>
          </pc:sldLayoutMkLst>
        </pc:sldLayoutChg>
        <pc:sldLayoutChg chg="add">
          <pc:chgData name="Blažek Matyáš" userId="S::blazek.matyas@skolazajecice.cz::4f47c4c9-1444-4dda-9389-800e03624a24" providerId="AD" clId="Web-{CD9223C3-CFBE-C5D8-74DB-B074A45F8396}" dt="2022-04-11T18:19:22.934" v="0"/>
          <pc:sldLayoutMkLst>
            <pc:docMk/>
            <pc:sldMasterMk cId="1999902968" sldId="2147483673"/>
            <pc:sldLayoutMk cId="1224458948" sldId="2147483672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15043 6982 16383 0 0,'-5'0'0'0'0,"-6"-5"0"0"0,-7-1 0 0 0,-5-1 0 0 0,-3 2 0 0 0,-3 2 0 0 0,0 1 0 0 0,-2 0 0 0 0,1 2 0 0 0,0 0 0 0 0,0 0 0 0 0,1 0 0 0 0,-1 1 0 0 0,1-1 0 0 0,0-5 0 0 0,0-1 0 0 0,0-1 0 0 0,0 2 0 0 0,1 2 0 0 0,-1 1 0 0 0,0 0 0 0 0,0 2 0 0 0,0 0 0 0 0,0 0 0 0 0,0 0 0 0 0,0 1 0 0 0,0-1 0 0 0,0 0 0 0 0,0 0 0 0 0,0 0 0 0 0,0 0 0 0 0,0 0 0 0 0,0 0 0 0 0,0 0 0 0 0,0 0 0 0 0,5 5 0 0 0,1 2 0 0 0,5 4 0 0 0,6 5 0 0 0,-1 1 0 0 0,-2-4 0 0 0,1 2 0 0 0,-3-2 0 0 0,3 1 0 0 0,-2 0 0 0 0,2 0 0 0 0,-2 0 0 0 0,3 1 0 0 0,2 4 0 0 0,4 3 0 0 0,3 2 0 0 0,2 3 0 0 0,1 2 0 0 0,2 0 0 0 0,4-4 0 0 0,2-2 0 0 0,0 0 0 0 0,-1 2 0 0 0,-2 0 0 0 0,-2 2 0 0 0,4 1 0 0 0,1 1 0 0 0,4 0 0 0 0,6-5 0 0 0,-1-1 0 0 0,2-5 0 0 0,3-6 0 0 0,3-4 0 0 0,2-4 0 0 0,-3 3 0 0 0,-1-1 0 0 0,1 0 0 0 0,2-2 0 0 0,1-2 0 0 0,1 5 0 0 0,1 0 0 0 0,1-1 0 0 0,0-1 0 0 0,0-2 0 0 0,0-1 0 0 0,1-1 0 0 0,-1-1 0 0 0,0 5 0 0 0,0 2 0 0 0,0-1 0 0 0,-5 3 0 0 0,-1 6 0 0 0,-1 0 0 0 0,2-3 0 0 0,-3 2 0 0 0,-1-1 0 0 0,1 1 0 0 0,3 4 0 0 0,1-1 0 0 0,2-4 0 0 0,1-4 0 0 0,1-3 0 0 0,0 1 0 0 0,1 1 0 0 0,-1-2 0 0 0,0-1 0 0 0,1-3 0 0 0,-1 0 0 0 0,-5 3 0 0 0,-1 2 0 0 0,-1-1 0 0 0,2-1 0 0 0,2-2 0 0 0,0-1 0 0 0,2 4 0 0 0,1 1 0 0 0,0-1 0 0 0,0-1 0 0 0,-5 3 0 0 0,-1 5 0 0 0,0 1 0 0 0,1-2 0 0 0,2-4 0 0 0,0-2 0 0 0,2-3 0 0 0,1-1 0 0 0,0-2 0 0 0,-5-5 0 0 0,-6-8 0 0 0,-7-5 0 0 0,1 0 0 0 0,-3-2 0 0 0,3 2 0 0 0,-2 0 0 0 0,-1-3 0 0 0,-3-2 0 0 0,-2-2 0 0 0,-2-2 0 0 0,-2-1 0 0 0,0-1 0 0 0,0-1 0 0 0,-1 1 0 0 0,1-1 0 0 0,0 1 0 0 0,-1 0 0 0 0,1-1 0 0 0,-5 6 0 0 0,-1 2 0 0 0,-1-1 0 0 0,-3-1 0 0 0,0-1 0 0 0,-3-2 0 0 0,-5-1 0 0 0,1 0 0 0 0,-1 4 0 0 0,-3 1 0 0 0,2 0 0 0 0,0 4 0 0 0,-3 0 0 0 0,-1-2 0 0 0,2-2 0 0 0,0 3 0 0 0,-1 0 0 0 0,3-2 0 0 0,0 3 0 0 0,-2 5 0 0 0,3 0 0 0 0,-1 2 0 0 0,3-2 0 0 0,0-3 0 0 0,-3 1 0 0 0,2-2 0 0 0,-2 3 0 0 0,-1 3 0 0 0,-3-1 0 0 0,-3 2 0 0 0,-1 3 0 0 0,-1 2 0 0 0,4 3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14044 11382 16383 0 0,'0'5'0'0'0,"5"7"0"0"0,2 6 0 0 0,4-1 0 0 0,0 3 0 0 0,-1 3 0 0 0,-3 1 0 0 0,-2 3 0 0 0,-2 1 0 0 0,3 1 0 0 0,1 0 0 0 0,-1 1 0 0 0,-2-1 0 0 0,-1 0 0 0 0,-1 1 0 0 0,-1-1 0 0 0,-1 0 0 0 0,0 0 0 0 0,5 0 0 0 0,6-5 0 0 0,7-11 0 0 0,4-9 0 0 0,4-9 0 0 0,-2-8 0 0 0,-1-3 0 0 0,1 1 0 0 0,-4-1 0 0 0,0 2 0 0 0,-3-2 0 0 0,4-2 0 0 0,5 1 0 0 0,2-2 0 0 0,2 4 0 0 0,0-2 0 0 0,0 2 0 0 0,-5 0 0 0 0,-2 1 0 0 0,1-1 0 0 0,-5-4 0 0 0,0 2 0 0 0,2 4 0 0 0,1 4 0 0 0,3 4 0 0 0,2 2 0 0 0,-4 2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14743 11763 16383 0 0,'0'5'0'0'0,"0"7"0"0"0,0 6 0 0 0,0 4 0 0 0,0 5 0 0 0,0 1 0 0 0,0 2 0 0 0,0 0 0 0 0,0 1 0 0 0,0-1 0 0 0,0 4 0 0 0,0 2 0 0 0,0 0 0 0 0,0-2 0 0 0,0 4 0 0 0,0 4 0 0 0,0 1 0 0 0,0-2 0 0 0,0-4 0 0 0,0-2 0 0 0,0-3 0 0 0,0-1 0 0 0,0-2 0 0 0,0-1 0 0 0,0 1 0 0 0,0-1 0 0 0,0 1 0 0 0,0-6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14827 11382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14827 11382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14827 11382 16383 0 0,'5'0'0'0'0,"2"5"0"0"0,-1 7 0 0 0,-1 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15521 11935 16383 0 0,'-5'0'0'0'0,"-1"5"0"0"0,-5-3 0 0 0,-1-7 0 0 0,-3-3 0 0 0,1-5 0 0 0,-1 0 0 0 0,0-3 0 0 0,4-3 0 0 0,-1 1 0 0 0,-4 4 0 0 0,1-1 0 0 0,-2 2 0 0 0,-3-1 0 0 0,2-4 0 0 0,-1 2 0 0 0,3-2 0 0 0,4-2 0 0 0,-1-3 0 0 0,-3 2 0 0 0,1 0 0 0 0,-2 4 0 0 0,-3 4 0 0 0,-2 5 0 0 0,-4 3 0 0 0,-1 3 0 0 0,-2 2 0 0 0,0 1 0 0 0,5 5 0 0 0,1 1 0 0 0,4 5 0 0 0,6 5 0 0 0,0 0 0 0 0,3 1 0 0 0,2 4 0 0 0,-2-3 0 0 0,1 1 0 0 0,1 1 0 0 0,3 3 0 0 0,2 1 0 0 0,1 3 0 0 0,2 0 0 0 0,0 1 0 0 0,0 0 0 0 0,0 1 0 0 0,1-1 0 0 0,-1 1 0 0 0,0-1 0 0 0,0 0 0 0 0,0 0 0 0 0,1 0 0 0 0,-1 0 0 0 0,0 0 0 0 0,-1 0 0 0 0,1 0 0 0 0,0 0 0 0 0,0 0 0 0 0,0 0 0 0 0,0 0 0 0 0,0 0 0 0 0,0 0 0 0 0,0 0 0 0 0,0 0 0 0 0,0 0 0 0 0,0 0 0 0 0,5-5 0 0 0,2-2 0 0 0,4-4 0 0 0,1 0 0 0 0,-2 1 0 0 0,2 2 0 0 0,4 4 0 0 0,-1 1 0 0 0,3-3 0 0 0,2-6 0 0 0,4 0 0 0 0,1-4 0 0 0,3-4 0 0 0,0-3 0 0 0,2-3 0 0 0,-1-2 0 0 0,1-1 0 0 0,-1 0 0 0 0,1-1 0 0 0,-1 0 0 0 0,0 1 0 0 0,0-1 0 0 0,0 1 0 0 0,0 0 0 0 0,0-5 0 0 0,0-1 0 0 0,-5-6 0 0 0,-6 1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16087 12343 16383 0 0,'5'0'0'0'0,"7"0"0"0"0,6 0 0 0 0,-1-5 0 0 0,3-6 0 0 0,3-2 0 0 0,-4-3 0 0 0,2 1 0 0 0,-5-2 0 0 0,-3-3 0 0 0,0 2 0 0 0,-2-1 0 0 0,2 3 0 0 0,-1-1 0 0 0,2 2 0 0 0,-1-1 0 0 0,2 3 0 0 0,-1-2 0 0 0,-4-4 0 0 0,2 2 0 0 0,-1-1 0 0 0,-3-2 0 0 0,-2-4 0 0 0,3 4 0 0 0,-1-1 0 0 0,3 4 0 0 0,1-1 0 0 0,-3-1 0 0 0,-2-4 0 0 0,-3-1 0 0 0,-1-3 0 0 0,-2-1 0 0 0,-6 4 0 0 0,-7 1 0 0 0,-6 0 0 0 0,-6-2 0 0 0,-2 5 0 0 0,-8-1 0 0 0,2-1 0 0 0,2 4 0 0 0,1 4 0 0 0,1 4 0 0 0,-1 0 0 0 0,1-4 0 0 0,-1-4 0 0 0,1 1 0 0 0,-1 3 0 0 0,0 4 0 0 0,0 4 0 0 0,0 2 0 0 0,0 3 0 0 0,0 1 0 0 0,0 1 0 0 0,0-1 0 0 0,0 1 0 0 0,0 0 0 0 0,0-1 0 0 0,5 5 0 0 0,6 7 0 0 0,2 1 0 0 0,-2-2 0 0 0,3 3 0 0 0,3 3 0 0 0,-1-1 0 0 0,2 2 0 0 0,3 3 0 0 0,2 2 0 0 0,-2 3 0 0 0,0 1 0 0 0,1 2 0 0 0,2 0 0 0 0,-3 0 0 0 0,0 1 0 0 0,1-1 0 0 0,-3-4 0 0 0,0-2 0 0 0,2-1 0 0 0,2 2 0 0 0,-2-3 0 0 0,-6-1 0 0 0,0 2 0 0 0,3 1 0 0 0,-2 3 0 0 0,1 0 0 0 0,3 3 0 0 0,-3-6 0 0 0,2 0 0 0 0,-3-5 0 0 0,1 0 0 0 0,2 2 0 0 0,3 1 0 0 0,3 4 0 0 0,2 1 0 0 0,1 2 0 0 0,1 1 0 0 0,1 0 0 0 0,-1 1 0 0 0,1-1 0 0 0,-1 0 0 0 0,5 1 0 0 0,7-1 0 0 0,6 0 0 0 0,5 0 0 0 0,3 0 0 0 0,3 0 0 0 0,0 0 0 0 0,2 0 0 0 0,-6 0 0 0 0,-2-5 0 0 0,1-6 0 0 0,0-2 0 0 0,2-3 0 0 0,1-5 0 0 0,1-2 0 0 0,-5 2 0 0 0,0-1 0 0 0,0-1 0 0 0,1-1 0 0 0,1-2 0 0 0,2-2 0 0 0,1 0 0 0 0,1-1 0 0 0,0 0 0 0 0,0-1 0 0 0,0 1 0 0 0,6 0 0 0 0,0-1 0 0 0,6 1 0 0 0,4 0 0 0 0,1 0 0 0 0,1 0 0 0 0,-1 0 0 0 0,-5 0 0 0 0,-3 0 0 0 0,-4 0 0 0 0,-3 0 0 0 0,-1 0 0 0 0,-2 0 0 0 0,1 0 0 0 0,-1 0 0 0 0,0 0 0 0 0,1 0 0 0 0,-1 0 0 0 0,1 0 0 0 0,-5 0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15610 12017 16383 0 0,'5'0'0'0'0,"7"0"0"0"0,6 0 0 0 0,4 0 0 0 0,5 5 0 0 0,1 2 0 0 0,2-1 0 0 0,0-1 0 0 0,1 4 0 0 0,-1-1 0 0 0,-1 0 0 0 0,-4 2 0 0 0,-2 5 0 0 0,0 0 0 0 0,1-3 0 0 0,1-3 0 0 0,2-3 0 0 0,0-3 0 0 0,2 3 0 0 0,0 6 0 0 0,0 0 0 0 0,-5-1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14540 7382 16383 0 0,'-5'0'0'0'0,"-7"0"0"0"0,-5 0 0 0 0,-6 0 0 0 0,-3 5 0 0 0,2 6 0 0 0,1 2 0 0 0,-1-2 0 0 0,3 3 0 0 0,1-2 0 0 0,-1 3 0 0 0,-2-2 0 0 0,3 2 0 0 0,-1 4 0 0 0,0-2 0 0 0,2 1 0 0 0,0-2 0 0 0,3 1 0 0 0,-1-2 0 0 0,-2-4 0 0 0,-3 1 0 0 0,2 3 0 0 0,0 0 0 0 0,3 2 0 0 0,0-3 0 0 0,2 3 0 0 0,5 2 0 0 0,-2-2 0 0 0,1 2 0 0 0,3 2 0 0 0,-2-3 0 0 0,0 1 0 0 0,-3 2 0 0 0,1 2 0 0 0,3 3 0 0 0,2 1 0 0 0,3 1 0 0 0,1 1 0 0 0,3 1 0 0 0,0-1 0 0 0,0 1 0 0 0,5-1 0 0 0,2 0 0 0 0,0 0 0 0 0,-2 1 0 0 0,-1-1 0 0 0,-1 0 0 0 0,3-5 0 0 0,1-2 0 0 0,4 1 0 0 0,0 1 0 0 0,-1 1 0 0 0,-3 2 0 0 0,-3 1 0 0 0,-1 0 0 0 0,-2 1 0 0 0,-1 0 0 0 0,0 1 0 0 0,4-1 0 0 0,2 0 0 0 0,0 0 0 0 0,-1 0 0 0 0,-2 0 0 0 0,-1 0 0 0 0,0 0 0 0 0,-2 0 0 0 0,0 0 0 0 0,0 0 0 0 0,-5 0 0 0 0,-2 0 0 0 0,-4-5 0 0 0,-1-1 0 0 0,2 0 0 0 0,3 1 0 0 0,2 1 0 0 0,-3-3 0 0 0,0-1 0 0 0,-3-4 0 0 0,0 1 0 0 0,1 1 0 0 0,-1-2 0 0 0,0 1 0 0 0,2 2 0 0 0,3 3 0 0 0,2 3 0 0 0,2 1 0 0 0,-3-4 0 0 0,-7 0 0 0 0,0 0 0 0 0,1 1 0 0 0,3 2 0 0 0,3 1 0 0 0,1 1 0 0 0,3 1 0 0 0,1 0 0 0 0,0 0 0 0 0,0 1 0 0 0,1-1 0 0 0,-1 0 0 0 0,1 0 0 0 0,-6 0 0 0 0,-2 0 0 0 0,-4-5 0 0 0,-5-6 0 0 0,-1-2 0 0 0,4 2 0 0 0,3 2 0 0 0,4 3 0 0 0,2 3 0 0 0,-2-4 0 0 0,-1 0 0 0 0,1 1 0 0 0,-3-3 0 0 0,0-1 0 0 0,1 2 0 0 0,2 2 0 0 0,2 2 0 0 0,2 2 0 0 0,1 1 0 0 0,6 1 0 0 0,2 0 0 0 0,4-4 0 0 0,6-2 0 0 0,5 0 0 0 0,3-4 0 0 0,3 0 0 0 0,-4 2 0 0 0,-1-3 0 0 0,-4 0 0 0 0,0 3 0 0 0,-4 2 0 0 0,0 2 0 0 0,-1 2 0 0 0,-4 1 0 0 0,-4 1 0 0 0,-2 0 0 0 0,-2 1 0 0 0,-2-1 0 0 0,0 1 0 0 0,-1-1 0 0 0,0 0 0 0 0,1 0 0 0 0,-1 0 0 0 0,1 0 0 0 0,0 0 0 0 0,0 0 0 0 0,0 0 0 0 0,0 0 0 0 0,0 0 0 0 0,0 0 0 0 0,0 0 0 0 0,0 0 0 0 0,0 0 0 0 0,0 0 0 0 0,0 0 0 0 0,0 0 0 0 0,0 5 0 0 0,0 1 0 0 0,-5-4 0 0 0,-2-4 0 0 0,1 0 0 0 0,-4-6 0 0 0,0-1 0 0 0,2 1 0 0 0,-4-3 0 0 0,-3 0 0 0 0,0 2 0 0 0,-2-2 0 0 0,1 0 0 0 0,0 3 0 0 0,-4 2 0 0 0,-2 2 0 0 0,-4-2 0 0 0,4-2 0 0 0,0 2 0 0 0,0-4 0 0 0,-3 1 0 0 0,4 1 0 0 0,0-3 0 0 0,-1-4 0 0 0,3 0 0 0 0,0-2 0 0 0,4 1 0 0 0,-2 0 0 0 0,-2 1 0 0 0,-3-1 0 0 0,-2-3 0 0 0,2 2 0 0 0,0-1 0 0 0,0-3 0 0 0,2 3 0 0 0,1-1 0 0 0,-2-2 0 0 0,-3-3 0 0 0,-1 4 0 0 0,-2-1 0 0 0,-1-1 0 0 0,4 3 0 0 0,1 0 0 0 0,0-2 0 0 0,4 2 0 0 0,0 1 0 0 0,-2-3 0 0 0,-2-2 0 0 0,-2 2 0 0 0,-2 6 0 0 0,-1-1 0 0 0,-1-1 0 0 0,0 1 0 0 0,-5 4 0 0 0,-2-1 0 0 0,5 1 0 0 0,3-1 0 0 0,2-5 0 0 0,0 2 0 0 0,-1-2 0 0 0,0 3 0 0 0,-1-2 0 0 0,0 2 0 0 0,-1 0 0 0 0,0 1 0 0 0,5 3 0 0 0,1-1 0 0 0,0 2 0 0 0,-1-3 0 0 0,4 0 0 0 0,0-1 0 0 0,3 1 0 0 0,0-3 0 0 0,3 3 0 0 0,-2 2 0 0 0,3 4 0 0 0,3 3 0 0 0,-2-3 0 0 0,2-1 0 0 0,2 2 0 0 0,2 2 0 0 0,3 1 0 0 0,-3 1 0 0 0,-2 1 0 0 0,2 1 0 0 0,2-4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10808 11086 16383 0 0,'-5'0'0'0'0,"4"0"0"0"0,6 0 0 0 0,8 0 0 0 0,6 0 0 0 0,5 0 0 0 0,3 0 0 0 0,3 0 0 0 0,-5 5 0 0 0,-1 2 0 0 0,0-1 0 0 0,1-1 0 0 0,-4 3 0 0 0,0 1 0 0 0,1-1 0 0 0,1-3 0 0 0,3-1 0 0 0,0-2 0 0 0,2-1 0 0 0,1-1 0 0 0,0 0 0 0 0,1-1 0 0 0,-1 1 0 0 0,0 0 0 0 0,1-1 0 0 0,-1 1 0 0 0,0 0 0 0 0,0 5 0 0 0,0 1 0 0 0,-5 6 0 0 0,-2-1 0 0 0,1-1 0 0 0,1-3 0 0 0,1-2 0 0 0,2 3 0 0 0,1 0 0 0 0,1-2 0 0 0,-1-1 0 0 0,2-2 0 0 0,-6 4 0 0 0,-1 0 0 0 0,-5 4 0 0 0,-1 1 0 0 0,-2 2 0 0 0,-5 4 0 0 0,-4 5 0 0 0,-2 2 0 0 0,-3 2 0 0 0,0 2 0 0 0,-7-4 0 0 0,-1-2 0 0 0,-5 0 0 0 0,-5-3 0 0 0,-5-1 0 0 0,2 2 0 0 0,-2 2 0 0 0,0-3 0 0 0,-3 0 0 0 0,-2-3 0 0 0,0-4 0 0 0,3-1 0 0 0,1-1 0 0 0,0 2 0 0 0,-1-1 0 0 0,-2-2 0 0 0,-1-4 0 0 0,4 3 0 0 0,1-1 0 0 0,-1-1 0 0 0,-1-2 0 0 0,-2-2 0 0 0,-1-1 0 0 0,-1 4 0 0 0,0 0 0 0 0,4 5 0 0 0,1 0 0 0 0,0-1 0 0 0,-1-3 0 0 0,-2-3 0 0 0,-1 4 0 0 0,-1-1 0 0 0,0 0 0 0 0,-1-2 0 0 0,4 3 0 0 0,3 0 0 0 0,-1-1 0 0 0,-1-2 0 0 0,-2 4 0 0 0,-1-1 0 0 0,4 4 0 0 0,1 0 0 0 0,-1-3 0 0 0,4 3 0 0 0,0 4 0 0 0,-2-1 0 0 0,-2-2 0 0 0,3 0 0 0 0,0-1 0 0 0,-2-2 0 0 0,3 1 0 0 0,0-1 0 0 0,3 3 0 0 0,4 4 0 0 0,10-1 0 0 0,9 2 0 0 0,9-2 0 0 0,6-4 0 0 0,5-4 0 0 0,3-4 0 0 0,0-1 0 0 0,1-3 0 0 0,0 0 0 0 0,-1-1 0 0 0,0 1 0 0 0,0-1 0 0 0,-1 0 0 0 0,0 1 0 0 0,0 0 0 0 0,0 5 0 0 0,0 1 0 0 0,0 5 0 0 0,0 1 0 0 0,0-2 0 0 0,0-3 0 0 0,0-2 0 0 0,0-2 0 0 0,0-2 0 0 0,0-1 0 0 0,-5 5 0 0 0,-2 1 0 0 0,1 0 0 0 0,1-2 0 0 0,6 0 0 0 0,4-2 0 0 0,0-1 0 0 0,-6-1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11774 11899 16383 0 0,'-5'0'0'0'0,"-6"-5"0"0"0,-7-2 0 0 0,-5 1 0 0 0,-3 1 0 0 0,-2 1 0 0 0,-2 2 0 0 0,-1 1 0 0 0,1 0 0 0 0,0 1 0 0 0,5 5 0 0 0,7 7 0 0 0,7 6 0 0 0,4 5 0 0 0,5 4 0 0 0,6-4 0 0 0,9-4 0 0 0,1-2 0 0 0,3 2 0 0 0,5-2 0 0 0,-3 0 0 0 0,1-2 0 0 0,2-4 0 0 0,2 1 0 0 0,2 4 0 0 0,2-1 0 0 0,0-4 0 0 0,1-2 0 0 0,1-4 0 0 0,-1-2 0 0 0,0-2 0 0 0,1-2 0 0 0,-1 1 0 0 0,-5-6 0 0 0,-1-1 0 0 0,-6-5 0 0 0,1 1 0 0 0,-4-4 0 0 0,-4-4 0 0 0,2 1 0 0 0,-2 9 0 0 0,2 11 0 0 0,5 4 0 0 0,-1 7 0 0 0,-3 6 0 0 0,-4 5 0 0 0,-4 3 0 0 0,-2 2 0 0 0,3-4 0 0 0,1-2 0 0 0,-1 1 0 0 0,-2 1 0 0 0,-1 1 0 0 0,4-3 0 0 0,0-2 0 0 0,-1 1 0 0 0,-1 2 0 0 0,4-3 0 0 0,-1-1 0 0 0,-1 2 0 0 0,-1 2 0 0 0,-3-3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12296 12095 16383 0 0,'5'-5'0'0'0,"6"-2"0"0"0,7 1 0 0 0,5-4 0 0 0,3 0 0 0 0,-2-4 0 0 0,-1 2 0 0 0,-4-4 0 0 0,0 3 0 0 0,1 2 0 0 0,2-2 0 0 0,3 2 0 0 0,-3-2 0 0 0,-1 0 0 0 0,2 4 0 0 0,1-3 0 0 0,-3-3 0 0 0,-1 0 0 0 0,-3-2 0 0 0,1 2 0 0 0,1-2 0 0 0,3 3 0 0 0,3 3 0 0 0,1 3 0 0 0,-3 9 0 0 0,-5 8 0 0 0,-7 9 0 0 0,1 0 0 0 0,-2 2 0 0 0,-3 3 0 0 0,-3 3 0 0 0,-1 1 0 0 0,-2 1 0 0 0,-1 6 0 0 0,0 2 0 0 0,-1 0 0 0 0,1-2 0 0 0,-1-1 0 0 0,1-1 0 0 0,0-2 0 0 0,0 0 0 0 0,0-1 0 0 0,4-5 0 0 0,3-2 0 0 0,-1 0 0 0 0,-1 2 0 0 0,-1 1 0 0 0,-2 2 0 0 0,-1 1 0 0 0,0 0 0 0 0,-1 1 0 0 0,0 0 0 0 0,-1 1 0 0 0,1-1 0 0 0,0 0 0 0 0,0 0 0 0 0,-5-5 0 0 0,-2-1 0 0 0,1 0 0 0 0,-4-4 0 0 0,0-1 0 0 0,1 3 0 0 0,-2-3 0 0 0,1 0 0 0 0,1 3 0 0 0,3 2 0 0 0,-3-3 0 0 0,1 0 0 0 0,-4-3 0 0 0,-5-4 0 0 0,-4-5 0 0 0,-3 1 0 0 0,-3 0 0 0 0,-2-3 0 0 0,0-1 0 0 0,-1-2 0 0 0,0-2 0 0 0,0-1 0 0 0,0 0 0 0 0,1 0 0 0 0,0 0 0 0 0,0-1 0 0 0,0 1 0 0 0,0 0 0 0 0,0 0 0 0 0,0-5 0 0 0,0-2 0 0 0,0 1 0 0 0,0-4 0 0 0,0 0 0 0 0,0 1 0 0 0,0-2 0 0 0,5-4 0 0 0,6-1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12753 11425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12790 11449 16383 0 0,'0'-5'0'0'0,"4"-1"0"0"0,3 5 0 0 0,4 7 0 0 0,6 3 0 0 0,-1 5 0 0 0,-2 5 0 0 0,-5 4 0 0 0,-2 3 0 0 0,-4 3 0 0 0,-6-5 0 0 0,-9-6 0 0 0,-6-10 0 0 0,0-13 0 0 0,-3-4 0 0 0,3-7 0 0 0,4-4 0 0 0,0 0 0 0 0,-3-1 0 0 0,7 3 0 0 0,9 5 0 0 0,6 4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13120 12130 16383 0 0,'5'0'0'0'0,"7"0"0"0"0,5 0 0 0 0,6 0 0 0 0,4 0 0 0 0,1 0 0 0 0,-3-5 0 0 0,-1-2 0 0 0,0 1 0 0 0,1-4 0 0 0,-4-5 0 0 0,0 0 0 0 0,-4-3 0 0 0,0 3 0 0 0,-3-2 0 0 0,1 2 0 0 0,-1-1 0 0 0,0 2 0 0 0,0-2 0 0 0,-4-2 0 0 0,2 1 0 0 0,-2-1 0 0 0,-2-3 0 0 0,-2-2 0 0 0,-3-3 0 0 0,-1-1 0 0 0,-6-2 0 0 0,-8 5 0 0 0,-6 6 0 0 0,-1 1 0 0 0,-1 4 0 0 0,-3-1 0 0 0,-2 2 0 0 0,-1 3 0 0 0,-2 2 0 0 0,-1 4 0 0 0,-1 1 0 0 0,1-3 0 0 0,-1-1 0 0 0,1 0 0 0 0,0 2 0 0 0,0 1 0 0 0,0 1 0 0 0,0 1 0 0 0,-1 0 0 0 0,6 6 0 0 0,2 2 0 0 0,4 5 0 0 0,1 0 0 0 0,-2 3 0 0 0,-3 3 0 0 0,3 5 0 0 0,4 3 0 0 0,5 1 0 0 0,-1-3 0 0 0,1-1 0 0 0,3 0 0 0 0,3 2 0 0 0,1 1 0 0 0,2 1 0 0 0,0 1 0 0 0,1 1 0 0 0,1 0 0 0 0,-1 0 0 0 0,1 1 0 0 0,4-1 0 0 0,7 0 0 0 0,6 0 0 0 0,4-5 0 0 0,0-1 0 0 0,0-5 0 0 0,-4-1 0 0 0,1-3 0 0 0,1 1 0 0 0,3-1 0 0 0,-3 0 0 0 0,0-1 0 0 0,2 2 0 0 0,2-2 0 0 0,2-2 0 0 0,1-4 0 0 0,1-3 0 0 0,1-2 0 0 0,0-2 0 0 0,1 0 0 0 0,-1 0 0 0 0,1-1 0 0 0,-1 1 0 0 0,0-1 0 0 0,0 1 0 0 0,0 0 0 0 0,-5-5 0 0 0,-1-7 0 0 0,-1-1 0 0 0,2-3 0 0 0,2 1 0 0 0,-5-2 0 0 0,1 2 0 0 0,0 3 0 0 0,2 5 0 0 0,-3 2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4-11T18:19:07.3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14004 12103 16383 0 0,'4'0'0'0'0,"3"-5"0"0"0,-1-6 0 0 0,-1-7 0 0 0,-1-5 0 0 0,-2-3 0 0 0,-1-3 0 0 0,0-1 0 0 0,-1 0 0 0 0,0 0 0 0 0,-1 0 0 0 0,1 0 0 0 0,-5 5 0 0 0,-7 8 0 0 0,-6 5 0 0 0,1 11 0 0 0,2 10 0 0 0,-1 3 0 0 0,2 5 0 0 0,-1 0 0 0 0,2 1 0 0 0,-2-2 0 0 0,2 1 0 0 0,-3-2 0 0 0,-2-4 0 0 0,1 2 0 0 0,4 2 0 0 0,-1 0 0 0 0,1 2 0 0 0,-1-2 0 0 0,2 1 0 0 0,2 3 0 0 0,-2-1 0 0 0,2 0 0 0 0,2 3 0 0 0,-3-3 0 0 0,1 1 0 0 0,2 2 0 0 0,3 3 0 0 0,1 1 0 0 0,2 2 0 0 0,7-3 0 0 0,1-2 0 0 0,1 1 0 0 0,-2 2 0 0 0,4-4 0 0 0,5-1 0 0 0,0 2 0 0 0,-2 2 0 0 0,2 1 0 0 0,3 2 0 0 0,4-4 0 0 0,-2-1 0 0 0,-4 1 0 0 0,1-3 0 0 0,2-6 0 0 0,3-5 0 0 0,3-3 0 0 0,2-4 0 0 0,2 3 0 0 0,1 1 0 0 0,0 0 0 0 0,1-2 0 0 0,-1-2 0 0 0,1 0 0 0 0,-1-1 0 0 0,0-1 0 0 0,0 0 0 0 0,0 0 0 0 0,-5-5 0 0 0,-1-2 0 0 0,-5-5 0 0 0,-1 1 0 0 0,-3-4 0 0 0,1-4 0 0 0,3 1 0 0 0,-1 0 0 0 0,0 1 0 0 0,-1 5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A35EAA-ED80-4FF1-942C-82B1D483AF60}"/>
              </a:ext>
            </a:extLst>
          </p:cNvPr>
          <p:cNvSpPr/>
          <p:nvPr/>
        </p:nvSpPr>
        <p:spPr>
          <a:xfrm rot="21133683" flipH="1">
            <a:off x="977627" y="481134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415F49B-3CBC-46CF-AFB5-988852D0479E}"/>
              </a:ext>
            </a:extLst>
          </p:cNvPr>
          <p:cNvSpPr/>
          <p:nvPr/>
        </p:nvSpPr>
        <p:spPr>
          <a:xfrm rot="21133683" flipH="1">
            <a:off x="1010574" y="456230"/>
            <a:ext cx="9378187" cy="5238589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28618 w 1248446"/>
              <a:gd name="connsiteY0" fmla="*/ 873038 h 873038"/>
              <a:gd name="connsiteX1" fmla="*/ 821023 w 1248446"/>
              <a:gd name="connsiteY1" fmla="*/ 803124 h 873038"/>
              <a:gd name="connsiteX2" fmla="*/ 1179829 w 1248446"/>
              <a:gd name="connsiteY2" fmla="*/ 630341 h 873038"/>
              <a:gd name="connsiteX3" fmla="*/ 1178782 w 1248446"/>
              <a:gd name="connsiteY3" fmla="*/ 192762 h 873038"/>
              <a:gd name="connsiteX4" fmla="*/ 459454 w 1248446"/>
              <a:gd name="connsiteY4" fmla="*/ 32456 h 873038"/>
              <a:gd name="connsiteX5" fmla="*/ 7302 w 1248446"/>
              <a:gd name="connsiteY5" fmla="*/ 595193 h 873038"/>
              <a:gd name="connsiteX6" fmla="*/ 547734 w 1248446"/>
              <a:gd name="connsiteY6" fmla="*/ 751246 h 873038"/>
              <a:gd name="connsiteX7" fmla="*/ 628618 w 1248446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55695"/>
              <a:gd name="connsiteY0" fmla="*/ 873038 h 873038"/>
              <a:gd name="connsiteX1" fmla="*/ 828272 w 1255695"/>
              <a:gd name="connsiteY1" fmla="*/ 803124 h 873038"/>
              <a:gd name="connsiteX2" fmla="*/ 1187078 w 1255695"/>
              <a:gd name="connsiteY2" fmla="*/ 630341 h 873038"/>
              <a:gd name="connsiteX3" fmla="*/ 1186031 w 1255695"/>
              <a:gd name="connsiteY3" fmla="*/ 192762 h 873038"/>
              <a:gd name="connsiteX4" fmla="*/ 466703 w 1255695"/>
              <a:gd name="connsiteY4" fmla="*/ 32456 h 873038"/>
              <a:gd name="connsiteX5" fmla="*/ 14551 w 1255695"/>
              <a:gd name="connsiteY5" fmla="*/ 595193 h 873038"/>
              <a:gd name="connsiteX6" fmla="*/ 554983 w 1255695"/>
              <a:gd name="connsiteY6" fmla="*/ 751246 h 873038"/>
              <a:gd name="connsiteX7" fmla="*/ 635867 w 1255695"/>
              <a:gd name="connsiteY7" fmla="*/ 873038 h 873038"/>
              <a:gd name="connsiteX0" fmla="*/ 635867 w 1249939"/>
              <a:gd name="connsiteY0" fmla="*/ 873038 h 873038"/>
              <a:gd name="connsiteX1" fmla="*/ 828272 w 1249939"/>
              <a:gd name="connsiteY1" fmla="*/ 793767 h 873038"/>
              <a:gd name="connsiteX2" fmla="*/ 1187078 w 1249939"/>
              <a:gd name="connsiteY2" fmla="*/ 630341 h 873038"/>
              <a:gd name="connsiteX3" fmla="*/ 1186031 w 1249939"/>
              <a:gd name="connsiteY3" fmla="*/ 192762 h 873038"/>
              <a:gd name="connsiteX4" fmla="*/ 466703 w 1249939"/>
              <a:gd name="connsiteY4" fmla="*/ 32456 h 873038"/>
              <a:gd name="connsiteX5" fmla="*/ 14551 w 1249939"/>
              <a:gd name="connsiteY5" fmla="*/ 595193 h 873038"/>
              <a:gd name="connsiteX6" fmla="*/ 554983 w 1249939"/>
              <a:gd name="connsiteY6" fmla="*/ 751246 h 873038"/>
              <a:gd name="connsiteX7" fmla="*/ 635867 w 1249939"/>
              <a:gd name="connsiteY7" fmla="*/ 873038 h 873038"/>
              <a:gd name="connsiteX0" fmla="*/ 615218 w 1229290"/>
              <a:gd name="connsiteY0" fmla="*/ 861281 h 861281"/>
              <a:gd name="connsiteX1" fmla="*/ 807623 w 1229290"/>
              <a:gd name="connsiteY1" fmla="*/ 782010 h 861281"/>
              <a:gd name="connsiteX2" fmla="*/ 1166429 w 1229290"/>
              <a:gd name="connsiteY2" fmla="*/ 618584 h 861281"/>
              <a:gd name="connsiteX3" fmla="*/ 1165382 w 1229290"/>
              <a:gd name="connsiteY3" fmla="*/ 181005 h 861281"/>
              <a:gd name="connsiteX4" fmla="*/ 446054 w 1229290"/>
              <a:gd name="connsiteY4" fmla="*/ 20699 h 861281"/>
              <a:gd name="connsiteX5" fmla="*/ 5663 w 1229290"/>
              <a:gd name="connsiteY5" fmla="*/ 576828 h 861281"/>
              <a:gd name="connsiteX6" fmla="*/ 534334 w 1229290"/>
              <a:gd name="connsiteY6" fmla="*/ 739489 h 861281"/>
              <a:gd name="connsiteX7" fmla="*/ 615218 w 1229290"/>
              <a:gd name="connsiteY7" fmla="*/ 861281 h 861281"/>
              <a:gd name="connsiteX0" fmla="*/ 619617 w 1233689"/>
              <a:gd name="connsiteY0" fmla="*/ 861281 h 861281"/>
              <a:gd name="connsiteX1" fmla="*/ 812022 w 1233689"/>
              <a:gd name="connsiteY1" fmla="*/ 782010 h 861281"/>
              <a:gd name="connsiteX2" fmla="*/ 1170828 w 1233689"/>
              <a:gd name="connsiteY2" fmla="*/ 618584 h 861281"/>
              <a:gd name="connsiteX3" fmla="*/ 1169781 w 1233689"/>
              <a:gd name="connsiteY3" fmla="*/ 181005 h 861281"/>
              <a:gd name="connsiteX4" fmla="*/ 450453 w 1233689"/>
              <a:gd name="connsiteY4" fmla="*/ 20699 h 861281"/>
              <a:gd name="connsiteX5" fmla="*/ 10062 w 1233689"/>
              <a:gd name="connsiteY5" fmla="*/ 576828 h 861281"/>
              <a:gd name="connsiteX6" fmla="*/ 538733 w 1233689"/>
              <a:gd name="connsiteY6" fmla="*/ 739489 h 861281"/>
              <a:gd name="connsiteX7" fmla="*/ 619617 w 1233689"/>
              <a:gd name="connsiteY7" fmla="*/ 861281 h 861281"/>
              <a:gd name="connsiteX0" fmla="*/ 619579 w 1239236"/>
              <a:gd name="connsiteY0" fmla="*/ 863398 h 863398"/>
              <a:gd name="connsiteX1" fmla="*/ 811984 w 1239236"/>
              <a:gd name="connsiteY1" fmla="*/ 784127 h 863398"/>
              <a:gd name="connsiteX2" fmla="*/ 1170790 w 1239236"/>
              <a:gd name="connsiteY2" fmla="*/ 620701 h 863398"/>
              <a:gd name="connsiteX3" fmla="*/ 1169743 w 1239236"/>
              <a:gd name="connsiteY3" fmla="*/ 183122 h 863398"/>
              <a:gd name="connsiteX4" fmla="*/ 451887 w 1239236"/>
              <a:gd name="connsiteY4" fmla="*/ 17855 h 863398"/>
              <a:gd name="connsiteX5" fmla="*/ 10024 w 1239236"/>
              <a:gd name="connsiteY5" fmla="*/ 578945 h 863398"/>
              <a:gd name="connsiteX6" fmla="*/ 538695 w 1239236"/>
              <a:gd name="connsiteY6" fmla="*/ 741606 h 863398"/>
              <a:gd name="connsiteX7" fmla="*/ 619579 w 1239236"/>
              <a:gd name="connsiteY7" fmla="*/ 863398 h 863398"/>
              <a:gd name="connsiteX0" fmla="*/ 623569 w 1243226"/>
              <a:gd name="connsiteY0" fmla="*/ 870437 h 870437"/>
              <a:gd name="connsiteX1" fmla="*/ 815974 w 1243226"/>
              <a:gd name="connsiteY1" fmla="*/ 791166 h 870437"/>
              <a:gd name="connsiteX2" fmla="*/ 1174780 w 1243226"/>
              <a:gd name="connsiteY2" fmla="*/ 627740 h 870437"/>
              <a:gd name="connsiteX3" fmla="*/ 1173733 w 1243226"/>
              <a:gd name="connsiteY3" fmla="*/ 190161 h 870437"/>
              <a:gd name="connsiteX4" fmla="*/ 455877 w 1243226"/>
              <a:gd name="connsiteY4" fmla="*/ 24894 h 870437"/>
              <a:gd name="connsiteX5" fmla="*/ 14014 w 1243226"/>
              <a:gd name="connsiteY5" fmla="*/ 585984 h 870437"/>
              <a:gd name="connsiteX6" fmla="*/ 542685 w 1243226"/>
              <a:gd name="connsiteY6" fmla="*/ 748645 h 870437"/>
              <a:gd name="connsiteX7" fmla="*/ 623569 w 1243226"/>
              <a:gd name="connsiteY7" fmla="*/ 870437 h 870437"/>
              <a:gd name="connsiteX0" fmla="*/ 624861 w 1244518"/>
              <a:gd name="connsiteY0" fmla="*/ 869274 h 869274"/>
              <a:gd name="connsiteX1" fmla="*/ 817266 w 1244518"/>
              <a:gd name="connsiteY1" fmla="*/ 790003 h 869274"/>
              <a:gd name="connsiteX2" fmla="*/ 1176072 w 1244518"/>
              <a:gd name="connsiteY2" fmla="*/ 626577 h 869274"/>
              <a:gd name="connsiteX3" fmla="*/ 1175025 w 1244518"/>
              <a:gd name="connsiteY3" fmla="*/ 188998 h 869274"/>
              <a:gd name="connsiteX4" fmla="*/ 457169 w 1244518"/>
              <a:gd name="connsiteY4" fmla="*/ 23731 h 869274"/>
              <a:gd name="connsiteX5" fmla="*/ 15306 w 1244518"/>
              <a:gd name="connsiteY5" fmla="*/ 584821 h 869274"/>
              <a:gd name="connsiteX6" fmla="*/ 543977 w 1244518"/>
              <a:gd name="connsiteY6" fmla="*/ 747482 h 869274"/>
              <a:gd name="connsiteX7" fmla="*/ 624861 w 1244518"/>
              <a:gd name="connsiteY7" fmla="*/ 869274 h 869274"/>
              <a:gd name="connsiteX0" fmla="*/ 619558 w 1235941"/>
              <a:gd name="connsiteY0" fmla="*/ 867295 h 867295"/>
              <a:gd name="connsiteX1" fmla="*/ 811963 w 1235941"/>
              <a:gd name="connsiteY1" fmla="*/ 788024 h 867295"/>
              <a:gd name="connsiteX2" fmla="*/ 1170769 w 1235941"/>
              <a:gd name="connsiteY2" fmla="*/ 624598 h 867295"/>
              <a:gd name="connsiteX3" fmla="*/ 1164738 w 1235941"/>
              <a:gd name="connsiteY3" fmla="*/ 164190 h 867295"/>
              <a:gd name="connsiteX4" fmla="*/ 451866 w 1235941"/>
              <a:gd name="connsiteY4" fmla="*/ 21752 h 867295"/>
              <a:gd name="connsiteX5" fmla="*/ 10003 w 1235941"/>
              <a:gd name="connsiteY5" fmla="*/ 582842 h 867295"/>
              <a:gd name="connsiteX6" fmla="*/ 538674 w 1235941"/>
              <a:gd name="connsiteY6" fmla="*/ 745503 h 867295"/>
              <a:gd name="connsiteX7" fmla="*/ 619558 w 1235941"/>
              <a:gd name="connsiteY7" fmla="*/ 867295 h 867295"/>
              <a:gd name="connsiteX0" fmla="*/ 622435 w 1238818"/>
              <a:gd name="connsiteY0" fmla="*/ 868328 h 868328"/>
              <a:gd name="connsiteX1" fmla="*/ 814840 w 1238818"/>
              <a:gd name="connsiteY1" fmla="*/ 789057 h 868328"/>
              <a:gd name="connsiteX2" fmla="*/ 1173646 w 1238818"/>
              <a:gd name="connsiteY2" fmla="*/ 625631 h 868328"/>
              <a:gd name="connsiteX3" fmla="*/ 1167615 w 1238818"/>
              <a:gd name="connsiteY3" fmla="*/ 165223 h 868328"/>
              <a:gd name="connsiteX4" fmla="*/ 454743 w 1238818"/>
              <a:gd name="connsiteY4" fmla="*/ 22785 h 868328"/>
              <a:gd name="connsiteX5" fmla="*/ 12880 w 1238818"/>
              <a:gd name="connsiteY5" fmla="*/ 583875 h 868328"/>
              <a:gd name="connsiteX6" fmla="*/ 541551 w 1238818"/>
              <a:gd name="connsiteY6" fmla="*/ 746536 h 868328"/>
              <a:gd name="connsiteX7" fmla="*/ 622435 w 1238818"/>
              <a:gd name="connsiteY7" fmla="*/ 868328 h 868328"/>
              <a:gd name="connsiteX0" fmla="*/ 618931 w 1201319"/>
              <a:gd name="connsiteY0" fmla="*/ 879992 h 879992"/>
              <a:gd name="connsiteX1" fmla="*/ 811336 w 1201319"/>
              <a:gd name="connsiteY1" fmla="*/ 800721 h 879992"/>
              <a:gd name="connsiteX2" fmla="*/ 1170142 w 1201319"/>
              <a:gd name="connsiteY2" fmla="*/ 637295 h 879992"/>
              <a:gd name="connsiteX3" fmla="*/ 1164111 w 1201319"/>
              <a:gd name="connsiteY3" fmla="*/ 176887 h 879992"/>
              <a:gd name="connsiteX4" fmla="*/ 1005959 w 1201319"/>
              <a:gd name="connsiteY4" fmla="*/ 73552 h 879992"/>
              <a:gd name="connsiteX5" fmla="*/ 451239 w 1201319"/>
              <a:gd name="connsiteY5" fmla="*/ 34449 h 879992"/>
              <a:gd name="connsiteX6" fmla="*/ 9376 w 1201319"/>
              <a:gd name="connsiteY6" fmla="*/ 595539 h 879992"/>
              <a:gd name="connsiteX7" fmla="*/ 538047 w 1201319"/>
              <a:gd name="connsiteY7" fmla="*/ 758200 h 879992"/>
              <a:gd name="connsiteX8" fmla="*/ 618931 w 1201319"/>
              <a:gd name="connsiteY8" fmla="*/ 879992 h 879992"/>
              <a:gd name="connsiteX0" fmla="*/ 618931 w 1214866"/>
              <a:gd name="connsiteY0" fmla="*/ 879992 h 879992"/>
              <a:gd name="connsiteX1" fmla="*/ 811336 w 1214866"/>
              <a:gd name="connsiteY1" fmla="*/ 800721 h 879992"/>
              <a:gd name="connsiteX2" fmla="*/ 1170142 w 1214866"/>
              <a:gd name="connsiteY2" fmla="*/ 637295 h 879992"/>
              <a:gd name="connsiteX3" fmla="*/ 1164111 w 1214866"/>
              <a:gd name="connsiteY3" fmla="*/ 176887 h 879992"/>
              <a:gd name="connsiteX4" fmla="*/ 1005959 w 1214866"/>
              <a:gd name="connsiteY4" fmla="*/ 73552 h 879992"/>
              <a:gd name="connsiteX5" fmla="*/ 451239 w 1214866"/>
              <a:gd name="connsiteY5" fmla="*/ 34449 h 879992"/>
              <a:gd name="connsiteX6" fmla="*/ 9376 w 1214866"/>
              <a:gd name="connsiteY6" fmla="*/ 595539 h 879992"/>
              <a:gd name="connsiteX7" fmla="*/ 538047 w 1214866"/>
              <a:gd name="connsiteY7" fmla="*/ 758200 h 879992"/>
              <a:gd name="connsiteX8" fmla="*/ 618931 w 1214866"/>
              <a:gd name="connsiteY8" fmla="*/ 879992 h 879992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18871 w 1202016"/>
              <a:gd name="connsiteY0" fmla="*/ 888796 h 888796"/>
              <a:gd name="connsiteX1" fmla="*/ 811276 w 1202016"/>
              <a:gd name="connsiteY1" fmla="*/ 809525 h 888796"/>
              <a:gd name="connsiteX2" fmla="*/ 1170082 w 1202016"/>
              <a:gd name="connsiteY2" fmla="*/ 646099 h 888796"/>
              <a:gd name="connsiteX3" fmla="*/ 1164051 w 1202016"/>
              <a:gd name="connsiteY3" fmla="*/ 185691 h 888796"/>
              <a:gd name="connsiteX4" fmla="*/ 989748 w 1202016"/>
              <a:gd name="connsiteY4" fmla="*/ 54225 h 888796"/>
              <a:gd name="connsiteX5" fmla="*/ 451179 w 1202016"/>
              <a:gd name="connsiteY5" fmla="*/ 43253 h 888796"/>
              <a:gd name="connsiteX6" fmla="*/ 9316 w 1202016"/>
              <a:gd name="connsiteY6" fmla="*/ 604343 h 888796"/>
              <a:gd name="connsiteX7" fmla="*/ 537987 w 1202016"/>
              <a:gd name="connsiteY7" fmla="*/ 767004 h 888796"/>
              <a:gd name="connsiteX8" fmla="*/ 618871 w 1202016"/>
              <a:gd name="connsiteY8" fmla="*/ 888796 h 888796"/>
              <a:gd name="connsiteX0" fmla="*/ 620039 w 1203184"/>
              <a:gd name="connsiteY0" fmla="*/ 874240 h 874240"/>
              <a:gd name="connsiteX1" fmla="*/ 812444 w 1203184"/>
              <a:gd name="connsiteY1" fmla="*/ 794969 h 874240"/>
              <a:gd name="connsiteX2" fmla="*/ 1171250 w 1203184"/>
              <a:gd name="connsiteY2" fmla="*/ 631543 h 874240"/>
              <a:gd name="connsiteX3" fmla="*/ 1165219 w 1203184"/>
              <a:gd name="connsiteY3" fmla="*/ 171135 h 874240"/>
              <a:gd name="connsiteX4" fmla="*/ 990916 w 1203184"/>
              <a:gd name="connsiteY4" fmla="*/ 39669 h 874240"/>
              <a:gd name="connsiteX5" fmla="*/ 406775 w 1203184"/>
              <a:gd name="connsiteY5" fmla="*/ 50168 h 874240"/>
              <a:gd name="connsiteX6" fmla="*/ 10484 w 1203184"/>
              <a:gd name="connsiteY6" fmla="*/ 589787 h 874240"/>
              <a:gd name="connsiteX7" fmla="*/ 539155 w 1203184"/>
              <a:gd name="connsiteY7" fmla="*/ 752448 h 874240"/>
              <a:gd name="connsiteX8" fmla="*/ 620039 w 1203184"/>
              <a:gd name="connsiteY8" fmla="*/ 874240 h 874240"/>
              <a:gd name="connsiteX0" fmla="*/ 620213 w 1203358"/>
              <a:gd name="connsiteY0" fmla="*/ 867642 h 867642"/>
              <a:gd name="connsiteX1" fmla="*/ 812618 w 1203358"/>
              <a:gd name="connsiteY1" fmla="*/ 788371 h 867642"/>
              <a:gd name="connsiteX2" fmla="*/ 1171424 w 1203358"/>
              <a:gd name="connsiteY2" fmla="*/ 624945 h 867642"/>
              <a:gd name="connsiteX3" fmla="*/ 1165393 w 1203358"/>
              <a:gd name="connsiteY3" fmla="*/ 164537 h 867642"/>
              <a:gd name="connsiteX4" fmla="*/ 991090 w 1203358"/>
              <a:gd name="connsiteY4" fmla="*/ 33071 h 867642"/>
              <a:gd name="connsiteX5" fmla="*/ 406949 w 1203358"/>
              <a:gd name="connsiteY5" fmla="*/ 43570 h 867642"/>
              <a:gd name="connsiteX6" fmla="*/ 10658 w 1203358"/>
              <a:gd name="connsiteY6" fmla="*/ 583189 h 867642"/>
              <a:gd name="connsiteX7" fmla="*/ 539329 w 1203358"/>
              <a:gd name="connsiteY7" fmla="*/ 745850 h 867642"/>
              <a:gd name="connsiteX8" fmla="*/ 620213 w 1203358"/>
              <a:gd name="connsiteY8" fmla="*/ 867642 h 867642"/>
              <a:gd name="connsiteX0" fmla="*/ 621220 w 1204365"/>
              <a:gd name="connsiteY0" fmla="*/ 864871 h 864871"/>
              <a:gd name="connsiteX1" fmla="*/ 813625 w 1204365"/>
              <a:gd name="connsiteY1" fmla="*/ 785600 h 864871"/>
              <a:gd name="connsiteX2" fmla="*/ 1172431 w 1204365"/>
              <a:gd name="connsiteY2" fmla="*/ 622174 h 864871"/>
              <a:gd name="connsiteX3" fmla="*/ 1166400 w 1204365"/>
              <a:gd name="connsiteY3" fmla="*/ 161766 h 864871"/>
              <a:gd name="connsiteX4" fmla="*/ 992097 w 1204365"/>
              <a:gd name="connsiteY4" fmla="*/ 30300 h 864871"/>
              <a:gd name="connsiteX5" fmla="*/ 407956 w 1204365"/>
              <a:gd name="connsiteY5" fmla="*/ 40799 h 864871"/>
              <a:gd name="connsiteX6" fmla="*/ 11665 w 1204365"/>
              <a:gd name="connsiteY6" fmla="*/ 580418 h 864871"/>
              <a:gd name="connsiteX7" fmla="*/ 540336 w 1204365"/>
              <a:gd name="connsiteY7" fmla="*/ 743079 h 864871"/>
              <a:gd name="connsiteX8" fmla="*/ 621220 w 1204365"/>
              <a:gd name="connsiteY8" fmla="*/ 864871 h 864871"/>
              <a:gd name="connsiteX0" fmla="*/ 619935 w 1204190"/>
              <a:gd name="connsiteY0" fmla="*/ 873669 h 873669"/>
              <a:gd name="connsiteX1" fmla="*/ 812340 w 1204190"/>
              <a:gd name="connsiteY1" fmla="*/ 794398 h 873669"/>
              <a:gd name="connsiteX2" fmla="*/ 1171146 w 1204190"/>
              <a:gd name="connsiteY2" fmla="*/ 630972 h 873669"/>
              <a:gd name="connsiteX3" fmla="*/ 1165115 w 1204190"/>
              <a:gd name="connsiteY3" fmla="*/ 170564 h 873669"/>
              <a:gd name="connsiteX4" fmla="*/ 967884 w 1204190"/>
              <a:gd name="connsiteY4" fmla="*/ 40405 h 873669"/>
              <a:gd name="connsiteX5" fmla="*/ 406671 w 1204190"/>
              <a:gd name="connsiteY5" fmla="*/ 49597 h 873669"/>
              <a:gd name="connsiteX6" fmla="*/ 10380 w 1204190"/>
              <a:gd name="connsiteY6" fmla="*/ 589216 h 873669"/>
              <a:gd name="connsiteX7" fmla="*/ 539051 w 1204190"/>
              <a:gd name="connsiteY7" fmla="*/ 751877 h 873669"/>
              <a:gd name="connsiteX8" fmla="*/ 619935 w 1204190"/>
              <a:gd name="connsiteY8" fmla="*/ 873669 h 873669"/>
              <a:gd name="connsiteX0" fmla="*/ 628446 w 1212701"/>
              <a:gd name="connsiteY0" fmla="*/ 842371 h 842371"/>
              <a:gd name="connsiteX1" fmla="*/ 820851 w 1212701"/>
              <a:gd name="connsiteY1" fmla="*/ 763100 h 842371"/>
              <a:gd name="connsiteX2" fmla="*/ 1179657 w 1212701"/>
              <a:gd name="connsiteY2" fmla="*/ 599674 h 842371"/>
              <a:gd name="connsiteX3" fmla="*/ 1173626 w 1212701"/>
              <a:gd name="connsiteY3" fmla="*/ 139266 h 842371"/>
              <a:gd name="connsiteX4" fmla="*/ 976395 w 1212701"/>
              <a:gd name="connsiteY4" fmla="*/ 9107 h 842371"/>
              <a:gd name="connsiteX5" fmla="*/ 246714 w 1212701"/>
              <a:gd name="connsiteY5" fmla="*/ 97247 h 842371"/>
              <a:gd name="connsiteX6" fmla="*/ 18891 w 1212701"/>
              <a:gd name="connsiteY6" fmla="*/ 557918 h 842371"/>
              <a:gd name="connsiteX7" fmla="*/ 547562 w 1212701"/>
              <a:gd name="connsiteY7" fmla="*/ 720579 h 842371"/>
              <a:gd name="connsiteX8" fmla="*/ 628446 w 1212701"/>
              <a:gd name="connsiteY8" fmla="*/ 842371 h 842371"/>
              <a:gd name="connsiteX0" fmla="*/ 628446 w 1211895"/>
              <a:gd name="connsiteY0" fmla="*/ 842371 h 842371"/>
              <a:gd name="connsiteX1" fmla="*/ 820851 w 1211895"/>
              <a:gd name="connsiteY1" fmla="*/ 763100 h 842371"/>
              <a:gd name="connsiteX2" fmla="*/ 1178477 w 1211895"/>
              <a:gd name="connsiteY2" fmla="*/ 606951 h 842371"/>
              <a:gd name="connsiteX3" fmla="*/ 1173626 w 1211895"/>
              <a:gd name="connsiteY3" fmla="*/ 139266 h 842371"/>
              <a:gd name="connsiteX4" fmla="*/ 976395 w 1211895"/>
              <a:gd name="connsiteY4" fmla="*/ 9107 h 842371"/>
              <a:gd name="connsiteX5" fmla="*/ 246714 w 1211895"/>
              <a:gd name="connsiteY5" fmla="*/ 97247 h 842371"/>
              <a:gd name="connsiteX6" fmla="*/ 18891 w 1211895"/>
              <a:gd name="connsiteY6" fmla="*/ 557918 h 842371"/>
              <a:gd name="connsiteX7" fmla="*/ 547562 w 1211895"/>
              <a:gd name="connsiteY7" fmla="*/ 720579 h 842371"/>
              <a:gd name="connsiteX8" fmla="*/ 628446 w 1211895"/>
              <a:gd name="connsiteY8" fmla="*/ 842371 h 842371"/>
              <a:gd name="connsiteX0" fmla="*/ 628446 w 1218918"/>
              <a:gd name="connsiteY0" fmla="*/ 842371 h 842371"/>
              <a:gd name="connsiteX1" fmla="*/ 820851 w 1218918"/>
              <a:gd name="connsiteY1" fmla="*/ 763100 h 842371"/>
              <a:gd name="connsiteX2" fmla="*/ 1178477 w 1218918"/>
              <a:gd name="connsiteY2" fmla="*/ 606951 h 842371"/>
              <a:gd name="connsiteX3" fmla="*/ 1173626 w 1218918"/>
              <a:gd name="connsiteY3" fmla="*/ 139266 h 842371"/>
              <a:gd name="connsiteX4" fmla="*/ 976395 w 1218918"/>
              <a:gd name="connsiteY4" fmla="*/ 9107 h 842371"/>
              <a:gd name="connsiteX5" fmla="*/ 246714 w 1218918"/>
              <a:gd name="connsiteY5" fmla="*/ 97247 h 842371"/>
              <a:gd name="connsiteX6" fmla="*/ 18891 w 1218918"/>
              <a:gd name="connsiteY6" fmla="*/ 557918 h 842371"/>
              <a:gd name="connsiteX7" fmla="*/ 547562 w 1218918"/>
              <a:gd name="connsiteY7" fmla="*/ 720579 h 842371"/>
              <a:gd name="connsiteX8" fmla="*/ 628446 w 1218918"/>
              <a:gd name="connsiteY8" fmla="*/ 842371 h 842371"/>
              <a:gd name="connsiteX0" fmla="*/ 628446 w 1223727"/>
              <a:gd name="connsiteY0" fmla="*/ 842371 h 842371"/>
              <a:gd name="connsiteX1" fmla="*/ 820851 w 1223727"/>
              <a:gd name="connsiteY1" fmla="*/ 763100 h 842371"/>
              <a:gd name="connsiteX2" fmla="*/ 1178477 w 1223727"/>
              <a:gd name="connsiteY2" fmla="*/ 606951 h 842371"/>
              <a:gd name="connsiteX3" fmla="*/ 1173626 w 1223727"/>
              <a:gd name="connsiteY3" fmla="*/ 139266 h 842371"/>
              <a:gd name="connsiteX4" fmla="*/ 976395 w 1223727"/>
              <a:gd name="connsiteY4" fmla="*/ 9107 h 842371"/>
              <a:gd name="connsiteX5" fmla="*/ 246714 w 1223727"/>
              <a:gd name="connsiteY5" fmla="*/ 97247 h 842371"/>
              <a:gd name="connsiteX6" fmla="*/ 18891 w 1223727"/>
              <a:gd name="connsiteY6" fmla="*/ 557918 h 842371"/>
              <a:gd name="connsiteX7" fmla="*/ 547562 w 1223727"/>
              <a:gd name="connsiteY7" fmla="*/ 720579 h 842371"/>
              <a:gd name="connsiteX8" fmla="*/ 628446 w 1223727"/>
              <a:gd name="connsiteY8" fmla="*/ 842371 h 842371"/>
              <a:gd name="connsiteX0" fmla="*/ 628446 w 1232687"/>
              <a:gd name="connsiteY0" fmla="*/ 842371 h 842371"/>
              <a:gd name="connsiteX1" fmla="*/ 820851 w 1232687"/>
              <a:gd name="connsiteY1" fmla="*/ 763100 h 842371"/>
              <a:gd name="connsiteX2" fmla="*/ 1178477 w 1232687"/>
              <a:gd name="connsiteY2" fmla="*/ 606951 h 842371"/>
              <a:gd name="connsiteX3" fmla="*/ 1188606 w 1232687"/>
              <a:gd name="connsiteY3" fmla="*/ 158133 h 842371"/>
              <a:gd name="connsiteX4" fmla="*/ 976395 w 1232687"/>
              <a:gd name="connsiteY4" fmla="*/ 9107 h 842371"/>
              <a:gd name="connsiteX5" fmla="*/ 246714 w 1232687"/>
              <a:gd name="connsiteY5" fmla="*/ 97247 h 842371"/>
              <a:gd name="connsiteX6" fmla="*/ 18891 w 1232687"/>
              <a:gd name="connsiteY6" fmla="*/ 557918 h 842371"/>
              <a:gd name="connsiteX7" fmla="*/ 547562 w 1232687"/>
              <a:gd name="connsiteY7" fmla="*/ 720579 h 842371"/>
              <a:gd name="connsiteX8" fmla="*/ 628446 w 1232687"/>
              <a:gd name="connsiteY8" fmla="*/ 842371 h 842371"/>
              <a:gd name="connsiteX0" fmla="*/ 628446 w 1238631"/>
              <a:gd name="connsiteY0" fmla="*/ 842371 h 842371"/>
              <a:gd name="connsiteX1" fmla="*/ 820851 w 1238631"/>
              <a:gd name="connsiteY1" fmla="*/ 763100 h 842371"/>
              <a:gd name="connsiteX2" fmla="*/ 1178477 w 1238631"/>
              <a:gd name="connsiteY2" fmla="*/ 606951 h 842371"/>
              <a:gd name="connsiteX3" fmla="*/ 1197715 w 1238631"/>
              <a:gd name="connsiteY3" fmla="*/ 163763 h 842371"/>
              <a:gd name="connsiteX4" fmla="*/ 976395 w 1238631"/>
              <a:gd name="connsiteY4" fmla="*/ 9107 h 842371"/>
              <a:gd name="connsiteX5" fmla="*/ 246714 w 1238631"/>
              <a:gd name="connsiteY5" fmla="*/ 97247 h 842371"/>
              <a:gd name="connsiteX6" fmla="*/ 18891 w 1238631"/>
              <a:gd name="connsiteY6" fmla="*/ 557918 h 842371"/>
              <a:gd name="connsiteX7" fmla="*/ 547562 w 1238631"/>
              <a:gd name="connsiteY7" fmla="*/ 720579 h 842371"/>
              <a:gd name="connsiteX8" fmla="*/ 628446 w 1238631"/>
              <a:gd name="connsiteY8" fmla="*/ 842371 h 842371"/>
              <a:gd name="connsiteX0" fmla="*/ 632386 w 1242571"/>
              <a:gd name="connsiteY0" fmla="*/ 846766 h 846766"/>
              <a:gd name="connsiteX1" fmla="*/ 824791 w 1242571"/>
              <a:gd name="connsiteY1" fmla="*/ 767495 h 846766"/>
              <a:gd name="connsiteX2" fmla="*/ 1182417 w 1242571"/>
              <a:gd name="connsiteY2" fmla="*/ 611346 h 846766"/>
              <a:gd name="connsiteX3" fmla="*/ 1201655 w 1242571"/>
              <a:gd name="connsiteY3" fmla="*/ 168158 h 846766"/>
              <a:gd name="connsiteX4" fmla="*/ 980335 w 1242571"/>
              <a:gd name="connsiteY4" fmla="*/ 13502 h 846766"/>
              <a:gd name="connsiteX5" fmla="*/ 250654 w 1242571"/>
              <a:gd name="connsiteY5" fmla="*/ 101642 h 846766"/>
              <a:gd name="connsiteX6" fmla="*/ 22831 w 1242571"/>
              <a:gd name="connsiteY6" fmla="*/ 562313 h 846766"/>
              <a:gd name="connsiteX7" fmla="*/ 551502 w 1242571"/>
              <a:gd name="connsiteY7" fmla="*/ 724974 h 846766"/>
              <a:gd name="connsiteX8" fmla="*/ 632386 w 1242571"/>
              <a:gd name="connsiteY8" fmla="*/ 846766 h 846766"/>
              <a:gd name="connsiteX0" fmla="*/ 633056 w 1243241"/>
              <a:gd name="connsiteY0" fmla="*/ 846832 h 846832"/>
              <a:gd name="connsiteX1" fmla="*/ 825461 w 1243241"/>
              <a:gd name="connsiteY1" fmla="*/ 767561 h 846832"/>
              <a:gd name="connsiteX2" fmla="*/ 1183087 w 1243241"/>
              <a:gd name="connsiteY2" fmla="*/ 611412 h 846832"/>
              <a:gd name="connsiteX3" fmla="*/ 1202325 w 1243241"/>
              <a:gd name="connsiteY3" fmla="*/ 168224 h 846832"/>
              <a:gd name="connsiteX4" fmla="*/ 981005 w 1243241"/>
              <a:gd name="connsiteY4" fmla="*/ 13568 h 846832"/>
              <a:gd name="connsiteX5" fmla="*/ 245994 w 1243241"/>
              <a:gd name="connsiteY5" fmla="*/ 86692 h 846832"/>
              <a:gd name="connsiteX6" fmla="*/ 23501 w 1243241"/>
              <a:gd name="connsiteY6" fmla="*/ 562379 h 846832"/>
              <a:gd name="connsiteX7" fmla="*/ 552172 w 1243241"/>
              <a:gd name="connsiteY7" fmla="*/ 725040 h 846832"/>
              <a:gd name="connsiteX8" fmla="*/ 633056 w 1243241"/>
              <a:gd name="connsiteY8" fmla="*/ 846832 h 846832"/>
              <a:gd name="connsiteX0" fmla="*/ 633056 w 1243241"/>
              <a:gd name="connsiteY0" fmla="*/ 848503 h 848503"/>
              <a:gd name="connsiteX1" fmla="*/ 825461 w 1243241"/>
              <a:gd name="connsiteY1" fmla="*/ 769232 h 848503"/>
              <a:gd name="connsiteX2" fmla="*/ 1183087 w 1243241"/>
              <a:gd name="connsiteY2" fmla="*/ 613083 h 848503"/>
              <a:gd name="connsiteX3" fmla="*/ 1202325 w 1243241"/>
              <a:gd name="connsiteY3" fmla="*/ 169895 h 848503"/>
              <a:gd name="connsiteX4" fmla="*/ 981005 w 1243241"/>
              <a:gd name="connsiteY4" fmla="*/ 15239 h 848503"/>
              <a:gd name="connsiteX5" fmla="*/ 245994 w 1243241"/>
              <a:gd name="connsiteY5" fmla="*/ 88363 h 848503"/>
              <a:gd name="connsiteX6" fmla="*/ 23501 w 1243241"/>
              <a:gd name="connsiteY6" fmla="*/ 564050 h 848503"/>
              <a:gd name="connsiteX7" fmla="*/ 552172 w 1243241"/>
              <a:gd name="connsiteY7" fmla="*/ 726711 h 848503"/>
              <a:gd name="connsiteX8" fmla="*/ 633056 w 1243241"/>
              <a:gd name="connsiteY8" fmla="*/ 848503 h 848503"/>
              <a:gd name="connsiteX0" fmla="*/ 633056 w 1243241"/>
              <a:gd name="connsiteY0" fmla="*/ 852489 h 852489"/>
              <a:gd name="connsiteX1" fmla="*/ 825461 w 1243241"/>
              <a:gd name="connsiteY1" fmla="*/ 773218 h 852489"/>
              <a:gd name="connsiteX2" fmla="*/ 1183087 w 1243241"/>
              <a:gd name="connsiteY2" fmla="*/ 617069 h 852489"/>
              <a:gd name="connsiteX3" fmla="*/ 1202325 w 1243241"/>
              <a:gd name="connsiteY3" fmla="*/ 173881 h 852489"/>
              <a:gd name="connsiteX4" fmla="*/ 981005 w 1243241"/>
              <a:gd name="connsiteY4" fmla="*/ 19225 h 852489"/>
              <a:gd name="connsiteX5" fmla="*/ 245994 w 1243241"/>
              <a:gd name="connsiteY5" fmla="*/ 92349 h 852489"/>
              <a:gd name="connsiteX6" fmla="*/ 23501 w 1243241"/>
              <a:gd name="connsiteY6" fmla="*/ 568036 h 852489"/>
              <a:gd name="connsiteX7" fmla="*/ 552172 w 1243241"/>
              <a:gd name="connsiteY7" fmla="*/ 730697 h 852489"/>
              <a:gd name="connsiteX8" fmla="*/ 633056 w 1243241"/>
              <a:gd name="connsiteY8" fmla="*/ 852489 h 852489"/>
              <a:gd name="connsiteX0" fmla="*/ 633056 w 1238870"/>
              <a:gd name="connsiteY0" fmla="*/ 852489 h 852489"/>
              <a:gd name="connsiteX1" fmla="*/ 825461 w 1238870"/>
              <a:gd name="connsiteY1" fmla="*/ 773218 h 852489"/>
              <a:gd name="connsiteX2" fmla="*/ 1183087 w 1238870"/>
              <a:gd name="connsiteY2" fmla="*/ 617069 h 852489"/>
              <a:gd name="connsiteX3" fmla="*/ 1202325 w 1238870"/>
              <a:gd name="connsiteY3" fmla="*/ 173881 h 852489"/>
              <a:gd name="connsiteX4" fmla="*/ 981005 w 1238870"/>
              <a:gd name="connsiteY4" fmla="*/ 19225 h 852489"/>
              <a:gd name="connsiteX5" fmla="*/ 245994 w 1238870"/>
              <a:gd name="connsiteY5" fmla="*/ 92349 h 852489"/>
              <a:gd name="connsiteX6" fmla="*/ 23501 w 1238870"/>
              <a:gd name="connsiteY6" fmla="*/ 568036 h 852489"/>
              <a:gd name="connsiteX7" fmla="*/ 552172 w 1238870"/>
              <a:gd name="connsiteY7" fmla="*/ 730697 h 852489"/>
              <a:gd name="connsiteX8" fmla="*/ 633056 w 1238870"/>
              <a:gd name="connsiteY8" fmla="*/ 852489 h 852489"/>
              <a:gd name="connsiteX0" fmla="*/ 633056 w 1237972"/>
              <a:gd name="connsiteY0" fmla="*/ 852489 h 852489"/>
              <a:gd name="connsiteX1" fmla="*/ 825461 w 1237972"/>
              <a:gd name="connsiteY1" fmla="*/ 773218 h 852489"/>
              <a:gd name="connsiteX2" fmla="*/ 1183087 w 1237972"/>
              <a:gd name="connsiteY2" fmla="*/ 617069 h 852489"/>
              <a:gd name="connsiteX3" fmla="*/ 1202325 w 1237972"/>
              <a:gd name="connsiteY3" fmla="*/ 173881 h 852489"/>
              <a:gd name="connsiteX4" fmla="*/ 981005 w 1237972"/>
              <a:gd name="connsiteY4" fmla="*/ 19225 h 852489"/>
              <a:gd name="connsiteX5" fmla="*/ 245994 w 1237972"/>
              <a:gd name="connsiteY5" fmla="*/ 92349 h 852489"/>
              <a:gd name="connsiteX6" fmla="*/ 23501 w 1237972"/>
              <a:gd name="connsiteY6" fmla="*/ 568036 h 852489"/>
              <a:gd name="connsiteX7" fmla="*/ 552172 w 1237972"/>
              <a:gd name="connsiteY7" fmla="*/ 730697 h 852489"/>
              <a:gd name="connsiteX8" fmla="*/ 633056 w 1237972"/>
              <a:gd name="connsiteY8" fmla="*/ 852489 h 85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0FF0C0-FC1A-4C5B-9FE5-09BA33FF7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6392" y="1398181"/>
            <a:ext cx="7134446" cy="2870791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989092-15F8-4341-8D94-9E799301C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0835" y="5135527"/>
            <a:ext cx="4397164" cy="1057938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7328B-E858-4921-99C2-3B0BE172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81296-9B7B-4EF3-89B3-8B33E607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2FE59-6CD1-4D0F-8A06-10CA2D383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80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AC77D-9BA0-4A3B-B823-2059DC3C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811DB-C16F-4CED-97C6-73ABD71F3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14D3C-7343-4DD7-B816-0D4D66BD6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409C8-4D7C-40EE-A12E-59CB555C7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22D5-7193-4F59-83B4-3C19E8B1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18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EFA1-A4AB-4CF4-B02E-57AAED57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971" y="1709738"/>
            <a:ext cx="9165772" cy="296327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B406C-F19A-4393-9AD1-A300A7E45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1971" y="4875028"/>
            <a:ext cx="9165772" cy="105262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D7AE7-47F6-4023-8D44-8BA1DAB05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B32FC-A974-44FC-9804-F871EE51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9ADE9-F40E-4E3B-AB8D-68CB1F48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D816-3E01-4EFD-AD9C-783D674D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53D69-34A7-451D-A902-5F6CD133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722" y="2095500"/>
            <a:ext cx="4999077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1E0E2-7D34-48E0-8795-546D2F00E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1056" y="2095500"/>
            <a:ext cx="5072743" cy="3973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05476-6B6D-4BA3-919B-5335D6429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B6D41-07E2-4F6D-BB39-217957FE7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0CA9C-BFED-484F-B765-EA8CE4B4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4AD2-5208-4201-90A7-F9618761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02129"/>
            <a:ext cx="10326688" cy="1125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3FF53-BE24-42E9-BA12-BC5863CBF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1827804"/>
            <a:ext cx="4968875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84776-6678-4D27-9BE9-5D83FC9E8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8700" y="2642191"/>
            <a:ext cx="4968875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BCA2E2-5B30-43B4-8FCD-23015451F2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054" y="1827804"/>
            <a:ext cx="5087034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7B7A1-E670-4E7E-AEBA-340893DE8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054" y="2642191"/>
            <a:ext cx="5087034" cy="34024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44D3AE-982A-4CC3-8456-4D4B0E35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E3087-09F9-4436-8236-8693EA498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413CB-0E24-4F96-AF8C-EE269ACCE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19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CAD1C-D319-4A48-8DF9-50699231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D0181-83E0-4AB1-B372-24D6C07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352C-6317-4DD0-84C4-AE7DDAC5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8F340C5-9EBB-43D9-91F5-F767DBD59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01240" y="1130240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ECC812-F2A9-46D4-9B78-6659C68ED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2671" y="1932214"/>
            <a:ext cx="6966858" cy="309154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A37F60-69E7-41AC-BC9A-9DBC3B57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92880">
            <a:off x="2455668" y="1103025"/>
            <a:ext cx="8982171" cy="5009917"/>
          </a:xfrm>
          <a:custGeom>
            <a:avLst/>
            <a:gdLst>
              <a:gd name="connsiteX0" fmla="*/ 284628 w 960507"/>
              <a:gd name="connsiteY0" fmla="*/ 725426 h 725435"/>
              <a:gd name="connsiteX1" fmla="*/ 429979 w 960507"/>
              <a:gd name="connsiteY1" fmla="*/ 636749 h 725435"/>
              <a:gd name="connsiteX2" fmla="*/ 805646 w 960507"/>
              <a:gd name="connsiteY2" fmla="*/ 523401 h 725435"/>
              <a:gd name="connsiteX3" fmla="*/ 954521 w 960507"/>
              <a:gd name="connsiteY3" fmla="*/ 257273 h 725435"/>
              <a:gd name="connsiteX4" fmla="*/ 674486 w 960507"/>
              <a:gd name="connsiteY4" fmla="*/ 5622 h 725435"/>
              <a:gd name="connsiteX5" fmla="*/ 15261 w 960507"/>
              <a:gd name="connsiteY5" fmla="*/ 246605 h 725435"/>
              <a:gd name="connsiteX6" fmla="*/ 217286 w 960507"/>
              <a:gd name="connsiteY6" fmla="*/ 650655 h 725435"/>
              <a:gd name="connsiteX7" fmla="*/ 284628 w 960507"/>
              <a:gd name="connsiteY7" fmla="*/ 725426 h 725435"/>
              <a:gd name="connsiteX0" fmla="*/ 284667 w 961601"/>
              <a:gd name="connsiteY0" fmla="*/ 725435 h 725435"/>
              <a:gd name="connsiteX1" fmla="*/ 430018 w 961601"/>
              <a:gd name="connsiteY1" fmla="*/ 636758 h 725435"/>
              <a:gd name="connsiteX2" fmla="*/ 820834 w 961601"/>
              <a:gd name="connsiteY2" fmla="*/ 548364 h 725435"/>
              <a:gd name="connsiteX3" fmla="*/ 954560 w 961601"/>
              <a:gd name="connsiteY3" fmla="*/ 257282 h 725435"/>
              <a:gd name="connsiteX4" fmla="*/ 674525 w 961601"/>
              <a:gd name="connsiteY4" fmla="*/ 5631 h 725435"/>
              <a:gd name="connsiteX5" fmla="*/ 15300 w 961601"/>
              <a:gd name="connsiteY5" fmla="*/ 246614 h 725435"/>
              <a:gd name="connsiteX6" fmla="*/ 217325 w 961601"/>
              <a:gd name="connsiteY6" fmla="*/ 650664 h 725435"/>
              <a:gd name="connsiteX7" fmla="*/ 284667 w 961601"/>
              <a:gd name="connsiteY7" fmla="*/ 725435 h 725435"/>
              <a:gd name="connsiteX0" fmla="*/ 284667 w 961601"/>
              <a:gd name="connsiteY0" fmla="*/ 725962 h 725962"/>
              <a:gd name="connsiteX1" fmla="*/ 430018 w 961601"/>
              <a:gd name="connsiteY1" fmla="*/ 637285 h 725962"/>
              <a:gd name="connsiteX2" fmla="*/ 820834 w 961601"/>
              <a:gd name="connsiteY2" fmla="*/ 548891 h 725962"/>
              <a:gd name="connsiteX3" fmla="*/ 954560 w 961601"/>
              <a:gd name="connsiteY3" fmla="*/ 257809 h 725962"/>
              <a:gd name="connsiteX4" fmla="*/ 674525 w 961601"/>
              <a:gd name="connsiteY4" fmla="*/ 6158 h 725962"/>
              <a:gd name="connsiteX5" fmla="*/ 15300 w 961601"/>
              <a:gd name="connsiteY5" fmla="*/ 247141 h 725962"/>
              <a:gd name="connsiteX6" fmla="*/ 217325 w 961601"/>
              <a:gd name="connsiteY6" fmla="*/ 651191 h 725962"/>
              <a:gd name="connsiteX7" fmla="*/ 284667 w 961601"/>
              <a:gd name="connsiteY7" fmla="*/ 725962 h 725962"/>
              <a:gd name="connsiteX0" fmla="*/ 410902 w 1087836"/>
              <a:gd name="connsiteY0" fmla="*/ 719810 h 719810"/>
              <a:gd name="connsiteX1" fmla="*/ 556253 w 1087836"/>
              <a:gd name="connsiteY1" fmla="*/ 631133 h 719810"/>
              <a:gd name="connsiteX2" fmla="*/ 947069 w 1087836"/>
              <a:gd name="connsiteY2" fmla="*/ 542739 h 719810"/>
              <a:gd name="connsiteX3" fmla="*/ 1080795 w 1087836"/>
              <a:gd name="connsiteY3" fmla="*/ 251657 h 719810"/>
              <a:gd name="connsiteX4" fmla="*/ 800760 w 1087836"/>
              <a:gd name="connsiteY4" fmla="*/ 6 h 719810"/>
              <a:gd name="connsiteX5" fmla="*/ 5261 w 1087836"/>
              <a:gd name="connsiteY5" fmla="*/ 248982 h 719810"/>
              <a:gd name="connsiteX6" fmla="*/ 343560 w 1087836"/>
              <a:gd name="connsiteY6" fmla="*/ 645039 h 719810"/>
              <a:gd name="connsiteX7" fmla="*/ 410902 w 1087836"/>
              <a:gd name="connsiteY7" fmla="*/ 719810 h 719810"/>
              <a:gd name="connsiteX0" fmla="*/ 412791 w 1089725"/>
              <a:gd name="connsiteY0" fmla="*/ 726835 h 726835"/>
              <a:gd name="connsiteX1" fmla="*/ 558142 w 1089725"/>
              <a:gd name="connsiteY1" fmla="*/ 638158 h 726835"/>
              <a:gd name="connsiteX2" fmla="*/ 948958 w 1089725"/>
              <a:gd name="connsiteY2" fmla="*/ 549764 h 726835"/>
              <a:gd name="connsiteX3" fmla="*/ 1082684 w 1089725"/>
              <a:gd name="connsiteY3" fmla="*/ 258682 h 726835"/>
              <a:gd name="connsiteX4" fmla="*/ 802649 w 1089725"/>
              <a:gd name="connsiteY4" fmla="*/ 7031 h 726835"/>
              <a:gd name="connsiteX5" fmla="*/ 171027 w 1089725"/>
              <a:gd name="connsiteY5" fmla="*/ 85967 h 726835"/>
              <a:gd name="connsiteX6" fmla="*/ 7150 w 1089725"/>
              <a:gd name="connsiteY6" fmla="*/ 256007 h 726835"/>
              <a:gd name="connsiteX7" fmla="*/ 345449 w 1089725"/>
              <a:gd name="connsiteY7" fmla="*/ 652064 h 726835"/>
              <a:gd name="connsiteX8" fmla="*/ 412791 w 1089725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9002 w 1085936"/>
              <a:gd name="connsiteY0" fmla="*/ 726835 h 726835"/>
              <a:gd name="connsiteX1" fmla="*/ 554353 w 1085936"/>
              <a:gd name="connsiteY1" fmla="*/ 638158 h 726835"/>
              <a:gd name="connsiteX2" fmla="*/ 945169 w 1085936"/>
              <a:gd name="connsiteY2" fmla="*/ 549764 h 726835"/>
              <a:gd name="connsiteX3" fmla="*/ 1078895 w 1085936"/>
              <a:gd name="connsiteY3" fmla="*/ 258682 h 726835"/>
              <a:gd name="connsiteX4" fmla="*/ 798860 w 1085936"/>
              <a:gd name="connsiteY4" fmla="*/ 7031 h 726835"/>
              <a:gd name="connsiteX5" fmla="*/ 167238 w 1085936"/>
              <a:gd name="connsiteY5" fmla="*/ 85967 h 726835"/>
              <a:gd name="connsiteX6" fmla="*/ 7460 w 1085936"/>
              <a:gd name="connsiteY6" fmla="*/ 285590 h 726835"/>
              <a:gd name="connsiteX7" fmla="*/ 341660 w 1085936"/>
              <a:gd name="connsiteY7" fmla="*/ 652064 h 726835"/>
              <a:gd name="connsiteX8" fmla="*/ 409002 w 1085936"/>
              <a:gd name="connsiteY8" fmla="*/ 726835 h 726835"/>
              <a:gd name="connsiteX0" fmla="*/ 407340 w 1084274"/>
              <a:gd name="connsiteY0" fmla="*/ 726835 h 726835"/>
              <a:gd name="connsiteX1" fmla="*/ 552691 w 1084274"/>
              <a:gd name="connsiteY1" fmla="*/ 638158 h 726835"/>
              <a:gd name="connsiteX2" fmla="*/ 943507 w 1084274"/>
              <a:gd name="connsiteY2" fmla="*/ 549764 h 726835"/>
              <a:gd name="connsiteX3" fmla="*/ 1077233 w 1084274"/>
              <a:gd name="connsiteY3" fmla="*/ 258682 h 726835"/>
              <a:gd name="connsiteX4" fmla="*/ 797198 w 1084274"/>
              <a:gd name="connsiteY4" fmla="*/ 7031 h 726835"/>
              <a:gd name="connsiteX5" fmla="*/ 165576 w 1084274"/>
              <a:gd name="connsiteY5" fmla="*/ 85967 h 726835"/>
              <a:gd name="connsiteX6" fmla="*/ 5798 w 1084274"/>
              <a:gd name="connsiteY6" fmla="*/ 285590 h 726835"/>
              <a:gd name="connsiteX7" fmla="*/ 339998 w 1084274"/>
              <a:gd name="connsiteY7" fmla="*/ 652064 h 726835"/>
              <a:gd name="connsiteX8" fmla="*/ 407340 w 1084274"/>
              <a:gd name="connsiteY8" fmla="*/ 726835 h 726835"/>
              <a:gd name="connsiteX0" fmla="*/ 405193 w 1082127"/>
              <a:gd name="connsiteY0" fmla="*/ 726835 h 726835"/>
              <a:gd name="connsiteX1" fmla="*/ 550544 w 1082127"/>
              <a:gd name="connsiteY1" fmla="*/ 638158 h 726835"/>
              <a:gd name="connsiteX2" fmla="*/ 941360 w 1082127"/>
              <a:gd name="connsiteY2" fmla="*/ 549764 h 726835"/>
              <a:gd name="connsiteX3" fmla="*/ 1075086 w 1082127"/>
              <a:gd name="connsiteY3" fmla="*/ 258682 h 726835"/>
              <a:gd name="connsiteX4" fmla="*/ 795051 w 1082127"/>
              <a:gd name="connsiteY4" fmla="*/ 7031 h 726835"/>
              <a:gd name="connsiteX5" fmla="*/ 163429 w 1082127"/>
              <a:gd name="connsiteY5" fmla="*/ 85967 h 726835"/>
              <a:gd name="connsiteX6" fmla="*/ 5959 w 1082127"/>
              <a:gd name="connsiteY6" fmla="*/ 336874 h 726835"/>
              <a:gd name="connsiteX7" fmla="*/ 337851 w 1082127"/>
              <a:gd name="connsiteY7" fmla="*/ 652064 h 726835"/>
              <a:gd name="connsiteX8" fmla="*/ 405193 w 1082127"/>
              <a:gd name="connsiteY8" fmla="*/ 726835 h 726835"/>
              <a:gd name="connsiteX0" fmla="*/ 405097 w 1082031"/>
              <a:gd name="connsiteY0" fmla="*/ 727553 h 727553"/>
              <a:gd name="connsiteX1" fmla="*/ 550448 w 1082031"/>
              <a:gd name="connsiteY1" fmla="*/ 638876 h 727553"/>
              <a:gd name="connsiteX2" fmla="*/ 941264 w 1082031"/>
              <a:gd name="connsiteY2" fmla="*/ 550482 h 727553"/>
              <a:gd name="connsiteX3" fmla="*/ 1074990 w 1082031"/>
              <a:gd name="connsiteY3" fmla="*/ 259400 h 727553"/>
              <a:gd name="connsiteX4" fmla="*/ 794955 w 1082031"/>
              <a:gd name="connsiteY4" fmla="*/ 7749 h 727553"/>
              <a:gd name="connsiteX5" fmla="*/ 164686 w 1082031"/>
              <a:gd name="connsiteY5" fmla="*/ 81610 h 727553"/>
              <a:gd name="connsiteX6" fmla="*/ 5863 w 1082031"/>
              <a:gd name="connsiteY6" fmla="*/ 337592 h 727553"/>
              <a:gd name="connsiteX7" fmla="*/ 337755 w 1082031"/>
              <a:gd name="connsiteY7" fmla="*/ 652782 h 727553"/>
              <a:gd name="connsiteX8" fmla="*/ 405097 w 1082031"/>
              <a:gd name="connsiteY8" fmla="*/ 727553 h 727553"/>
              <a:gd name="connsiteX0" fmla="*/ 427815 w 1104749"/>
              <a:gd name="connsiteY0" fmla="*/ 727553 h 727553"/>
              <a:gd name="connsiteX1" fmla="*/ 573166 w 1104749"/>
              <a:gd name="connsiteY1" fmla="*/ 638876 h 727553"/>
              <a:gd name="connsiteX2" fmla="*/ 963982 w 1104749"/>
              <a:gd name="connsiteY2" fmla="*/ 550482 h 727553"/>
              <a:gd name="connsiteX3" fmla="*/ 1097708 w 1104749"/>
              <a:gd name="connsiteY3" fmla="*/ 259400 h 727553"/>
              <a:gd name="connsiteX4" fmla="*/ 817673 w 1104749"/>
              <a:gd name="connsiteY4" fmla="*/ 7749 h 727553"/>
              <a:gd name="connsiteX5" fmla="*/ 187404 w 1104749"/>
              <a:gd name="connsiteY5" fmla="*/ 81610 h 727553"/>
              <a:gd name="connsiteX6" fmla="*/ 4537 w 1104749"/>
              <a:gd name="connsiteY6" fmla="*/ 344274 h 727553"/>
              <a:gd name="connsiteX7" fmla="*/ 360473 w 1104749"/>
              <a:gd name="connsiteY7" fmla="*/ 652782 h 727553"/>
              <a:gd name="connsiteX8" fmla="*/ 427815 w 1104749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23278 w 1100212"/>
              <a:gd name="connsiteY0" fmla="*/ 727553 h 727553"/>
              <a:gd name="connsiteX1" fmla="*/ 568629 w 1100212"/>
              <a:gd name="connsiteY1" fmla="*/ 638876 h 727553"/>
              <a:gd name="connsiteX2" fmla="*/ 959445 w 1100212"/>
              <a:gd name="connsiteY2" fmla="*/ 550482 h 727553"/>
              <a:gd name="connsiteX3" fmla="*/ 1093171 w 1100212"/>
              <a:gd name="connsiteY3" fmla="*/ 259400 h 727553"/>
              <a:gd name="connsiteX4" fmla="*/ 813136 w 1100212"/>
              <a:gd name="connsiteY4" fmla="*/ 7749 h 727553"/>
              <a:gd name="connsiteX5" fmla="*/ 182867 w 1100212"/>
              <a:gd name="connsiteY5" fmla="*/ 81610 h 727553"/>
              <a:gd name="connsiteX6" fmla="*/ 0 w 1100212"/>
              <a:gd name="connsiteY6" fmla="*/ 344274 h 727553"/>
              <a:gd name="connsiteX7" fmla="*/ 355936 w 1100212"/>
              <a:gd name="connsiteY7" fmla="*/ 652782 h 727553"/>
              <a:gd name="connsiteX8" fmla="*/ 423278 w 1100212"/>
              <a:gd name="connsiteY8" fmla="*/ 727553 h 727553"/>
              <a:gd name="connsiteX0" fmla="*/ 437503 w 1114437"/>
              <a:gd name="connsiteY0" fmla="*/ 727553 h 727553"/>
              <a:gd name="connsiteX1" fmla="*/ 582854 w 1114437"/>
              <a:gd name="connsiteY1" fmla="*/ 638876 h 727553"/>
              <a:gd name="connsiteX2" fmla="*/ 973670 w 1114437"/>
              <a:gd name="connsiteY2" fmla="*/ 550482 h 727553"/>
              <a:gd name="connsiteX3" fmla="*/ 1107396 w 1114437"/>
              <a:gd name="connsiteY3" fmla="*/ 259400 h 727553"/>
              <a:gd name="connsiteX4" fmla="*/ 827361 w 1114437"/>
              <a:gd name="connsiteY4" fmla="*/ 7749 h 727553"/>
              <a:gd name="connsiteX5" fmla="*/ 197092 w 1114437"/>
              <a:gd name="connsiteY5" fmla="*/ 81610 h 727553"/>
              <a:gd name="connsiteX6" fmla="*/ 0 w 1114437"/>
              <a:gd name="connsiteY6" fmla="*/ 341962 h 727553"/>
              <a:gd name="connsiteX7" fmla="*/ 370161 w 1114437"/>
              <a:gd name="connsiteY7" fmla="*/ 652782 h 727553"/>
              <a:gd name="connsiteX8" fmla="*/ 437503 w 1114437"/>
              <a:gd name="connsiteY8" fmla="*/ 727553 h 727553"/>
              <a:gd name="connsiteX0" fmla="*/ 463684 w 1140618"/>
              <a:gd name="connsiteY0" fmla="*/ 727553 h 727553"/>
              <a:gd name="connsiteX1" fmla="*/ 609035 w 1140618"/>
              <a:gd name="connsiteY1" fmla="*/ 638876 h 727553"/>
              <a:gd name="connsiteX2" fmla="*/ 999851 w 1140618"/>
              <a:gd name="connsiteY2" fmla="*/ 550482 h 727553"/>
              <a:gd name="connsiteX3" fmla="*/ 1133577 w 1140618"/>
              <a:gd name="connsiteY3" fmla="*/ 259400 h 727553"/>
              <a:gd name="connsiteX4" fmla="*/ 853542 w 1140618"/>
              <a:gd name="connsiteY4" fmla="*/ 7749 h 727553"/>
              <a:gd name="connsiteX5" fmla="*/ 223273 w 1140618"/>
              <a:gd name="connsiteY5" fmla="*/ 81610 h 727553"/>
              <a:gd name="connsiteX6" fmla="*/ 0 w 1140618"/>
              <a:gd name="connsiteY6" fmla="*/ 343816 h 727553"/>
              <a:gd name="connsiteX7" fmla="*/ 396342 w 1140618"/>
              <a:gd name="connsiteY7" fmla="*/ 652782 h 727553"/>
              <a:gd name="connsiteX8" fmla="*/ 463684 w 1140618"/>
              <a:gd name="connsiteY8" fmla="*/ 727553 h 727553"/>
              <a:gd name="connsiteX0" fmla="*/ 463684 w 1140714"/>
              <a:gd name="connsiteY0" fmla="*/ 719277 h 719277"/>
              <a:gd name="connsiteX1" fmla="*/ 609035 w 1140714"/>
              <a:gd name="connsiteY1" fmla="*/ 630600 h 719277"/>
              <a:gd name="connsiteX2" fmla="*/ 999851 w 1140714"/>
              <a:gd name="connsiteY2" fmla="*/ 542206 h 719277"/>
              <a:gd name="connsiteX3" fmla="*/ 1133577 w 1140714"/>
              <a:gd name="connsiteY3" fmla="*/ 251124 h 719277"/>
              <a:gd name="connsiteX4" fmla="*/ 852002 w 1140714"/>
              <a:gd name="connsiteY4" fmla="*/ 8636 h 719277"/>
              <a:gd name="connsiteX5" fmla="*/ 223273 w 1140714"/>
              <a:gd name="connsiteY5" fmla="*/ 73334 h 719277"/>
              <a:gd name="connsiteX6" fmla="*/ 0 w 1140714"/>
              <a:gd name="connsiteY6" fmla="*/ 335540 h 719277"/>
              <a:gd name="connsiteX7" fmla="*/ 396342 w 1140714"/>
              <a:gd name="connsiteY7" fmla="*/ 644506 h 719277"/>
              <a:gd name="connsiteX8" fmla="*/ 463684 w 1140714"/>
              <a:gd name="connsiteY8" fmla="*/ 719277 h 719277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40714"/>
              <a:gd name="connsiteY0" fmla="*/ 721380 h 721380"/>
              <a:gd name="connsiteX1" fmla="*/ 609035 w 1140714"/>
              <a:gd name="connsiteY1" fmla="*/ 632703 h 721380"/>
              <a:gd name="connsiteX2" fmla="*/ 999851 w 1140714"/>
              <a:gd name="connsiteY2" fmla="*/ 544309 h 721380"/>
              <a:gd name="connsiteX3" fmla="*/ 1133577 w 1140714"/>
              <a:gd name="connsiteY3" fmla="*/ 253227 h 721380"/>
              <a:gd name="connsiteX4" fmla="*/ 852002 w 1140714"/>
              <a:gd name="connsiteY4" fmla="*/ 10739 h 721380"/>
              <a:gd name="connsiteX5" fmla="*/ 223273 w 1140714"/>
              <a:gd name="connsiteY5" fmla="*/ 64441 h 721380"/>
              <a:gd name="connsiteX6" fmla="*/ 0 w 1140714"/>
              <a:gd name="connsiteY6" fmla="*/ 337643 h 721380"/>
              <a:gd name="connsiteX7" fmla="*/ 396342 w 1140714"/>
              <a:gd name="connsiteY7" fmla="*/ 646609 h 721380"/>
              <a:gd name="connsiteX8" fmla="*/ 463684 w 1140714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8513"/>
              <a:gd name="connsiteY0" fmla="*/ 721380 h 721380"/>
              <a:gd name="connsiteX1" fmla="*/ 610575 w 1138513"/>
              <a:gd name="connsiteY1" fmla="*/ 643699 h 721380"/>
              <a:gd name="connsiteX2" fmla="*/ 999851 w 1138513"/>
              <a:gd name="connsiteY2" fmla="*/ 544309 h 721380"/>
              <a:gd name="connsiteX3" fmla="*/ 1133577 w 1138513"/>
              <a:gd name="connsiteY3" fmla="*/ 253227 h 721380"/>
              <a:gd name="connsiteX4" fmla="*/ 852002 w 1138513"/>
              <a:gd name="connsiteY4" fmla="*/ 10739 h 721380"/>
              <a:gd name="connsiteX5" fmla="*/ 223273 w 1138513"/>
              <a:gd name="connsiteY5" fmla="*/ 64441 h 721380"/>
              <a:gd name="connsiteX6" fmla="*/ 0 w 1138513"/>
              <a:gd name="connsiteY6" fmla="*/ 337643 h 721380"/>
              <a:gd name="connsiteX7" fmla="*/ 396342 w 1138513"/>
              <a:gd name="connsiteY7" fmla="*/ 646609 h 721380"/>
              <a:gd name="connsiteX8" fmla="*/ 463684 w 1138513"/>
              <a:gd name="connsiteY8" fmla="*/ 721380 h 721380"/>
              <a:gd name="connsiteX0" fmla="*/ 463684 w 1136732"/>
              <a:gd name="connsiteY0" fmla="*/ 721380 h 721380"/>
              <a:gd name="connsiteX1" fmla="*/ 610575 w 1136732"/>
              <a:gd name="connsiteY1" fmla="*/ 643699 h 721380"/>
              <a:gd name="connsiteX2" fmla="*/ 999851 w 1136732"/>
              <a:gd name="connsiteY2" fmla="*/ 544309 h 721380"/>
              <a:gd name="connsiteX3" fmla="*/ 1133577 w 1136732"/>
              <a:gd name="connsiteY3" fmla="*/ 253227 h 721380"/>
              <a:gd name="connsiteX4" fmla="*/ 852002 w 1136732"/>
              <a:gd name="connsiteY4" fmla="*/ 10739 h 721380"/>
              <a:gd name="connsiteX5" fmla="*/ 223273 w 1136732"/>
              <a:gd name="connsiteY5" fmla="*/ 64441 h 721380"/>
              <a:gd name="connsiteX6" fmla="*/ 0 w 1136732"/>
              <a:gd name="connsiteY6" fmla="*/ 337643 h 721380"/>
              <a:gd name="connsiteX7" fmla="*/ 396342 w 1136732"/>
              <a:gd name="connsiteY7" fmla="*/ 646609 h 721380"/>
              <a:gd name="connsiteX8" fmla="*/ 463684 w 1136732"/>
              <a:gd name="connsiteY8" fmla="*/ 721380 h 721380"/>
              <a:gd name="connsiteX0" fmla="*/ 463684 w 1121891"/>
              <a:gd name="connsiteY0" fmla="*/ 721255 h 721255"/>
              <a:gd name="connsiteX1" fmla="*/ 610575 w 1121891"/>
              <a:gd name="connsiteY1" fmla="*/ 643574 h 721255"/>
              <a:gd name="connsiteX2" fmla="*/ 999851 w 1121891"/>
              <a:gd name="connsiteY2" fmla="*/ 544184 h 721255"/>
              <a:gd name="connsiteX3" fmla="*/ 1118177 w 1121891"/>
              <a:gd name="connsiteY3" fmla="*/ 251269 h 721255"/>
              <a:gd name="connsiteX4" fmla="*/ 852002 w 1121891"/>
              <a:gd name="connsiteY4" fmla="*/ 10614 h 721255"/>
              <a:gd name="connsiteX5" fmla="*/ 223273 w 1121891"/>
              <a:gd name="connsiteY5" fmla="*/ 64316 h 721255"/>
              <a:gd name="connsiteX6" fmla="*/ 0 w 1121891"/>
              <a:gd name="connsiteY6" fmla="*/ 337518 h 721255"/>
              <a:gd name="connsiteX7" fmla="*/ 396342 w 1121891"/>
              <a:gd name="connsiteY7" fmla="*/ 646484 h 721255"/>
              <a:gd name="connsiteX8" fmla="*/ 463684 w 1121891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864"/>
              <a:gd name="connsiteY0" fmla="*/ 721255 h 721255"/>
              <a:gd name="connsiteX1" fmla="*/ 610575 w 1123864"/>
              <a:gd name="connsiteY1" fmla="*/ 643574 h 721255"/>
              <a:gd name="connsiteX2" fmla="*/ 999851 w 1123864"/>
              <a:gd name="connsiteY2" fmla="*/ 549682 h 721255"/>
              <a:gd name="connsiteX3" fmla="*/ 1118177 w 1123864"/>
              <a:gd name="connsiteY3" fmla="*/ 251269 h 721255"/>
              <a:gd name="connsiteX4" fmla="*/ 852002 w 1123864"/>
              <a:gd name="connsiteY4" fmla="*/ 10614 h 721255"/>
              <a:gd name="connsiteX5" fmla="*/ 223273 w 1123864"/>
              <a:gd name="connsiteY5" fmla="*/ 64316 h 721255"/>
              <a:gd name="connsiteX6" fmla="*/ 0 w 1123864"/>
              <a:gd name="connsiteY6" fmla="*/ 337518 h 721255"/>
              <a:gd name="connsiteX7" fmla="*/ 396342 w 1123864"/>
              <a:gd name="connsiteY7" fmla="*/ 646484 h 721255"/>
              <a:gd name="connsiteX8" fmla="*/ 463684 w 1123864"/>
              <a:gd name="connsiteY8" fmla="*/ 721255 h 721255"/>
              <a:gd name="connsiteX0" fmla="*/ 463684 w 1123354"/>
              <a:gd name="connsiteY0" fmla="*/ 721255 h 721255"/>
              <a:gd name="connsiteX1" fmla="*/ 610575 w 1123354"/>
              <a:gd name="connsiteY1" fmla="*/ 643574 h 721255"/>
              <a:gd name="connsiteX2" fmla="*/ 999851 w 1123354"/>
              <a:gd name="connsiteY2" fmla="*/ 549682 h 721255"/>
              <a:gd name="connsiteX3" fmla="*/ 1118177 w 1123354"/>
              <a:gd name="connsiteY3" fmla="*/ 251269 h 721255"/>
              <a:gd name="connsiteX4" fmla="*/ 852002 w 1123354"/>
              <a:gd name="connsiteY4" fmla="*/ 10614 h 721255"/>
              <a:gd name="connsiteX5" fmla="*/ 223273 w 1123354"/>
              <a:gd name="connsiteY5" fmla="*/ 64316 h 721255"/>
              <a:gd name="connsiteX6" fmla="*/ 0 w 1123354"/>
              <a:gd name="connsiteY6" fmla="*/ 337518 h 721255"/>
              <a:gd name="connsiteX7" fmla="*/ 396342 w 1123354"/>
              <a:gd name="connsiteY7" fmla="*/ 646484 h 721255"/>
              <a:gd name="connsiteX8" fmla="*/ 463684 w 1123354"/>
              <a:gd name="connsiteY8" fmla="*/ 721255 h 721255"/>
              <a:gd name="connsiteX0" fmla="*/ 411324 w 1070994"/>
              <a:gd name="connsiteY0" fmla="*/ 721255 h 721255"/>
              <a:gd name="connsiteX1" fmla="*/ 558215 w 1070994"/>
              <a:gd name="connsiteY1" fmla="*/ 643574 h 721255"/>
              <a:gd name="connsiteX2" fmla="*/ 947491 w 1070994"/>
              <a:gd name="connsiteY2" fmla="*/ 549682 h 721255"/>
              <a:gd name="connsiteX3" fmla="*/ 1065817 w 1070994"/>
              <a:gd name="connsiteY3" fmla="*/ 251269 h 721255"/>
              <a:gd name="connsiteX4" fmla="*/ 799642 w 1070994"/>
              <a:gd name="connsiteY4" fmla="*/ 10614 h 721255"/>
              <a:gd name="connsiteX5" fmla="*/ 170913 w 1070994"/>
              <a:gd name="connsiteY5" fmla="*/ 64316 h 721255"/>
              <a:gd name="connsiteX6" fmla="*/ 0 w 1070994"/>
              <a:gd name="connsiteY6" fmla="*/ 339351 h 721255"/>
              <a:gd name="connsiteX7" fmla="*/ 343982 w 1070994"/>
              <a:gd name="connsiteY7" fmla="*/ 646484 h 721255"/>
              <a:gd name="connsiteX8" fmla="*/ 411324 w 107099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1255 h 721255"/>
              <a:gd name="connsiteX1" fmla="*/ 538195 w 1050974"/>
              <a:gd name="connsiteY1" fmla="*/ 643574 h 721255"/>
              <a:gd name="connsiteX2" fmla="*/ 927471 w 1050974"/>
              <a:gd name="connsiteY2" fmla="*/ 549682 h 721255"/>
              <a:gd name="connsiteX3" fmla="*/ 1045797 w 1050974"/>
              <a:gd name="connsiteY3" fmla="*/ 251269 h 721255"/>
              <a:gd name="connsiteX4" fmla="*/ 779622 w 1050974"/>
              <a:gd name="connsiteY4" fmla="*/ 10614 h 721255"/>
              <a:gd name="connsiteX5" fmla="*/ 150893 w 1050974"/>
              <a:gd name="connsiteY5" fmla="*/ 64316 h 721255"/>
              <a:gd name="connsiteX6" fmla="*/ 0 w 1050974"/>
              <a:gd name="connsiteY6" fmla="*/ 339351 h 721255"/>
              <a:gd name="connsiteX7" fmla="*/ 323962 w 1050974"/>
              <a:gd name="connsiteY7" fmla="*/ 646484 h 721255"/>
              <a:gd name="connsiteX8" fmla="*/ 391304 w 1050974"/>
              <a:gd name="connsiteY8" fmla="*/ 721255 h 721255"/>
              <a:gd name="connsiteX0" fmla="*/ 391304 w 1050974"/>
              <a:gd name="connsiteY0" fmla="*/ 723864 h 723864"/>
              <a:gd name="connsiteX1" fmla="*/ 538195 w 1050974"/>
              <a:gd name="connsiteY1" fmla="*/ 646183 h 723864"/>
              <a:gd name="connsiteX2" fmla="*/ 927471 w 1050974"/>
              <a:gd name="connsiteY2" fmla="*/ 552291 h 723864"/>
              <a:gd name="connsiteX3" fmla="*/ 1045797 w 1050974"/>
              <a:gd name="connsiteY3" fmla="*/ 253878 h 723864"/>
              <a:gd name="connsiteX4" fmla="*/ 779622 w 1050974"/>
              <a:gd name="connsiteY4" fmla="*/ 13223 h 723864"/>
              <a:gd name="connsiteX5" fmla="*/ 201713 w 1050974"/>
              <a:gd name="connsiteY5" fmla="*/ 55929 h 723864"/>
              <a:gd name="connsiteX6" fmla="*/ 0 w 1050974"/>
              <a:gd name="connsiteY6" fmla="*/ 341960 h 723864"/>
              <a:gd name="connsiteX7" fmla="*/ 323962 w 1050974"/>
              <a:gd name="connsiteY7" fmla="*/ 649093 h 723864"/>
              <a:gd name="connsiteX8" fmla="*/ 391304 w 1050974"/>
              <a:gd name="connsiteY8" fmla="*/ 723864 h 723864"/>
              <a:gd name="connsiteX0" fmla="*/ 391304 w 1050974"/>
              <a:gd name="connsiteY0" fmla="*/ 722931 h 722931"/>
              <a:gd name="connsiteX1" fmla="*/ 538195 w 1050974"/>
              <a:gd name="connsiteY1" fmla="*/ 645250 h 722931"/>
              <a:gd name="connsiteX2" fmla="*/ 927471 w 1050974"/>
              <a:gd name="connsiteY2" fmla="*/ 551358 h 722931"/>
              <a:gd name="connsiteX3" fmla="*/ 1045797 w 1050974"/>
              <a:gd name="connsiteY3" fmla="*/ 252945 h 722931"/>
              <a:gd name="connsiteX4" fmla="*/ 779622 w 1050974"/>
              <a:gd name="connsiteY4" fmla="*/ 12290 h 722931"/>
              <a:gd name="connsiteX5" fmla="*/ 215573 w 1050974"/>
              <a:gd name="connsiteY5" fmla="*/ 58661 h 722931"/>
              <a:gd name="connsiteX6" fmla="*/ 0 w 1050974"/>
              <a:gd name="connsiteY6" fmla="*/ 341027 h 722931"/>
              <a:gd name="connsiteX7" fmla="*/ 323962 w 1050974"/>
              <a:gd name="connsiteY7" fmla="*/ 648160 h 722931"/>
              <a:gd name="connsiteX8" fmla="*/ 391304 w 1050974"/>
              <a:gd name="connsiteY8" fmla="*/ 722931 h 722931"/>
              <a:gd name="connsiteX0" fmla="*/ 382064 w 1041734"/>
              <a:gd name="connsiteY0" fmla="*/ 722931 h 722931"/>
              <a:gd name="connsiteX1" fmla="*/ 528955 w 1041734"/>
              <a:gd name="connsiteY1" fmla="*/ 645250 h 722931"/>
              <a:gd name="connsiteX2" fmla="*/ 918231 w 1041734"/>
              <a:gd name="connsiteY2" fmla="*/ 551358 h 722931"/>
              <a:gd name="connsiteX3" fmla="*/ 1036557 w 1041734"/>
              <a:gd name="connsiteY3" fmla="*/ 252945 h 722931"/>
              <a:gd name="connsiteX4" fmla="*/ 770382 w 1041734"/>
              <a:gd name="connsiteY4" fmla="*/ 12290 h 722931"/>
              <a:gd name="connsiteX5" fmla="*/ 206333 w 1041734"/>
              <a:gd name="connsiteY5" fmla="*/ 58661 h 722931"/>
              <a:gd name="connsiteX6" fmla="*/ 0 w 1041734"/>
              <a:gd name="connsiteY6" fmla="*/ 342860 h 722931"/>
              <a:gd name="connsiteX7" fmla="*/ 314722 w 1041734"/>
              <a:gd name="connsiteY7" fmla="*/ 648160 h 722931"/>
              <a:gd name="connsiteX8" fmla="*/ 382064 w 1041734"/>
              <a:gd name="connsiteY8" fmla="*/ 722931 h 72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734" h="722931">
                <a:moveTo>
                  <a:pt x="382064" y="722931"/>
                </a:moveTo>
                <a:cubicBezTo>
                  <a:pt x="406019" y="660055"/>
                  <a:pt x="439594" y="666515"/>
                  <a:pt x="528955" y="645250"/>
                </a:cubicBezTo>
                <a:cubicBezTo>
                  <a:pt x="618316" y="623985"/>
                  <a:pt x="833631" y="616742"/>
                  <a:pt x="918231" y="551358"/>
                </a:cubicBezTo>
                <a:cubicBezTo>
                  <a:pt x="1002831" y="485974"/>
                  <a:pt x="1059658" y="370279"/>
                  <a:pt x="1036557" y="252945"/>
                </a:cubicBezTo>
                <a:cubicBezTo>
                  <a:pt x="1013456" y="135611"/>
                  <a:pt x="908753" y="44671"/>
                  <a:pt x="770382" y="12290"/>
                </a:cubicBezTo>
                <a:cubicBezTo>
                  <a:pt x="632011" y="-20091"/>
                  <a:pt x="338916" y="17165"/>
                  <a:pt x="206333" y="58661"/>
                </a:cubicBezTo>
                <a:cubicBezTo>
                  <a:pt x="73750" y="100157"/>
                  <a:pt x="1822" y="199023"/>
                  <a:pt x="0" y="342860"/>
                </a:cubicBezTo>
                <a:cubicBezTo>
                  <a:pt x="27105" y="498943"/>
                  <a:pt x="87932" y="573770"/>
                  <a:pt x="314722" y="648160"/>
                </a:cubicBezTo>
                <a:cubicBezTo>
                  <a:pt x="367872" y="666162"/>
                  <a:pt x="382064" y="722931"/>
                  <a:pt x="382064" y="722931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6D441F-9FBB-4F90-987A-39793DE0E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92B1E-8D5D-45CA-9A8B-53E3B7FEC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89E71-49A9-4CE9-AD1D-780A876B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4053A-B2EE-4E20-9723-6BB0BBD5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3272"/>
            <a:ext cx="3932237" cy="173272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065AB-0DF3-4C86-AB5F-EB65021F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5642" y="987425"/>
            <a:ext cx="593974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D99FAE-8825-466D-9F1E-3B7BAED2C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8550"/>
            <a:ext cx="3932237" cy="35004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6375-677F-4A58-B98D-18F3DEF8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40F2C-7AE7-481B-856A-B3E26AE8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C48C-9BD9-41CB-915E-A905B8869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15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B6DE4-025D-4D93-A5D0-FB458972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15915"/>
            <a:ext cx="3932237" cy="167008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3EE21-471F-4B7B-B7AF-192243A1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6B769-8E40-42E6-8F62-C4347B0CE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5744"/>
            <a:ext cx="3932237" cy="35032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84DC6-1AA3-4779-8EDF-F4A87750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7F83E-FAF9-43E1-95CC-6F4EDD76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D8C7B-B211-4BAF-9C05-09CF993B0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77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39E3-FB89-4585-A22D-15851E8D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4B498-70D2-4956-A576-83345B38D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84CB-FF9E-43D6-8805-B4ABB520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7EE14-0A60-428B-BC0E-A50951E0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A9A22-BBF2-4B23-B17F-B32AC87D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CC51B-E0BE-4D50-A04A-571F8BCAE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99550" y="692150"/>
            <a:ext cx="2254250" cy="53099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F5607-7A89-4981-87F4-98BC7CE0A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92150"/>
            <a:ext cx="8108950" cy="53099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0D5BE-275A-42D5-BCE1-357D53FC5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25F9A-B406-4028-AC92-D12450519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70F0A-5147-4274-A0A1-BD2191794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81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30.05.2022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</a:extLst>
          </p:cNvPr>
          <p:cNvSpPr/>
          <p:nvPr/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489E99-8A12-4C4F-92F9-95B01D81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724" y="558209"/>
            <a:ext cx="10333075" cy="1414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B211-A6C3-4384-AA0B-7A8561A5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0726" y="2089298"/>
            <a:ext cx="10333074" cy="3827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07E98-5ED3-41C2-BC39-EA8FB826A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7834" y="6356350"/>
            <a:ext cx="2604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5/30/2022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93049-EC55-4ABD-8F77-F5A84AE38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756153" y="6356350"/>
            <a:ext cx="34441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1B6DF-CCDC-4ED0-A4B2-1512B668F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0263" y="6356350"/>
            <a:ext cx="523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D2C6CA-56BB-4A08-A1E2-342F83955EDB}"/>
              </a:ext>
            </a:extLst>
          </p:cNvPr>
          <p:cNvSpPr/>
          <p:nvPr/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b="1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SzPct val="73000"/>
        <a:buFontTx/>
        <a:buNone/>
        <a:defRPr sz="3200" b="1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18288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800" b="1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4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500"/>
        </a:spcBef>
        <a:buSzPct val="73000"/>
        <a:buFont typeface="Arial" panose="020B0604020202020204" pitchFamily="34" charset="0"/>
        <a:buChar char="•"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00000"/>
        </a:lnSpc>
        <a:spcBef>
          <a:spcPts val="500"/>
        </a:spcBef>
        <a:buSzPct val="73000"/>
        <a:buFontTx/>
        <a:buNone/>
        <a:defRPr sz="20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1923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lati%C5%88any_(z%C3%A1mek)" TargetMode="External"/><Relationship Id="rId3" Type="http://schemas.openxmlformats.org/officeDocument/2006/relationships/hyperlink" Target="https://cs.wikipedia.org/wiki/Plemeno" TargetMode="External"/><Relationship Id="rId7" Type="http://schemas.openxmlformats.org/officeDocument/2006/relationships/hyperlink" Target="https://cs.wikipedia.org/wiki/N%C3%A1rodn%C3%AD_h%C5%99eb%C4%8D%C3%ADn_Kladruby_nad_Labem" TargetMode="External"/><Relationship Id="rId2" Type="http://schemas.openxmlformats.org/officeDocument/2006/relationships/hyperlink" Target="https://cs.wikipedia.org/wiki/Vran%C3%ADk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s.wikipedia.org/wiki/Chrudim" TargetMode="External"/><Relationship Id="rId5" Type="http://schemas.openxmlformats.org/officeDocument/2006/relationships/hyperlink" Target="https://cs.wikipedia.org/wiki/Slati%C5%88any" TargetMode="External"/><Relationship Id="rId4" Type="http://schemas.openxmlformats.org/officeDocument/2006/relationships/hyperlink" Target="https://cs.wikipedia.org/wiki/Starokladrubsk%C3%BD_k%C5%AF%C5%88" TargetMode="External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Okres_Chrudi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cs.wikipedia.org/wiki/Okres_%C3%9Ast%C3%AD_nad_Orlic%C3%AD" TargetMode="External"/><Relationship Id="rId5" Type="http://schemas.openxmlformats.org/officeDocument/2006/relationships/hyperlink" Target="https://cs.wikipedia.org/wiki/Okres_Svitavy" TargetMode="External"/><Relationship Id="rId4" Type="http://schemas.openxmlformats.org/officeDocument/2006/relationships/hyperlink" Target="https://cs.wikipedia.org/wiki/Okres_Pardubic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12.png"/><Relationship Id="rId26" Type="http://schemas.openxmlformats.org/officeDocument/2006/relationships/customXml" Target="../ink/ink13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9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7.xml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11" Type="http://schemas.openxmlformats.org/officeDocument/2006/relationships/customXml" Target="../ink/ink5.xml"/><Relationship Id="rId24" Type="http://schemas.openxmlformats.org/officeDocument/2006/relationships/image" Target="../media/image15.png"/><Relationship Id="rId32" Type="http://schemas.openxmlformats.org/officeDocument/2006/relationships/image" Target="../media/image18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customXml" Target="../ink/ink9.xml"/><Relationship Id="rId31" Type="http://schemas.openxmlformats.org/officeDocument/2006/relationships/customXml" Target="../ink/ink16.xml"/><Relationship Id="rId4" Type="http://schemas.openxmlformats.org/officeDocument/2006/relationships/image" Target="../media/image5.png"/><Relationship Id="rId9" Type="http://schemas.openxmlformats.org/officeDocument/2006/relationships/customXml" Target="../ink/ink4.xml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customXml" Target="../ink/ink14.xml"/><Relationship Id="rId30" Type="http://schemas.openxmlformats.org/officeDocument/2006/relationships/image" Target="../media/image17.png"/><Relationship Id="rId8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Evropa" TargetMode="External"/><Relationship Id="rId3" Type="http://schemas.openxmlformats.org/officeDocument/2006/relationships/hyperlink" Target="https://cs.wikipedia.org/wiki/Dostih" TargetMode="External"/><Relationship Id="rId7" Type="http://schemas.openxmlformats.org/officeDocument/2006/relationships/hyperlink" Target="https://cs.wikipedia.org/wiki/Pardubice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cs.wikipedia.org/wiki/Dostihov%C3%A9_z%C3%A1vodi%C5%A1t%C4%9B_Pardubice" TargetMode="External"/><Relationship Id="rId5" Type="http://schemas.openxmlformats.org/officeDocument/2006/relationships/hyperlink" Target="https://cs.wikipedia.org/wiki/Ned%C4%9Ble" TargetMode="External"/><Relationship Id="rId4" Type="http://schemas.openxmlformats.org/officeDocument/2006/relationships/hyperlink" Target="https://cs.wikipedia.org/wiki/%C5%98%C3%ADjen" TargetMode="External"/><Relationship Id="rId9" Type="http://schemas.openxmlformats.org/officeDocument/2006/relationships/hyperlink" Target="https://cs.wikipedia.org/wiki/Fotbalov%C3%A1_liga_%C4%8Ceskoslovensk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Franti%C5%A1ek_Hlad%C4%9Bna" TargetMode="External"/><Relationship Id="rId3" Type="http://schemas.openxmlformats.org/officeDocument/2006/relationships/hyperlink" Target="https://cs.wikipedia.org/wiki/Motocykl" TargetMode="External"/><Relationship Id="rId7" Type="http://schemas.openxmlformats.org/officeDocument/2006/relationships/hyperlink" Target="https://cs.wikipedia.org/w/index.php?title=Adolf_Trnka&amp;action=edit&amp;redlink=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s.wikipedia.org/wiki/1929" TargetMode="External"/><Relationship Id="rId5" Type="http://schemas.openxmlformats.org/officeDocument/2006/relationships/hyperlink" Target="https://cs.wikipedia.org/wiki/Pardubice" TargetMode="External"/><Relationship Id="rId4" Type="http://schemas.openxmlformats.org/officeDocument/2006/relationships/hyperlink" Target="https://cs.wikipedia.org/wiki/Ploch%C3%A1_dr%C3%A1ha" TargetMode="External"/><Relationship Id="rId9" Type="http://schemas.openxmlformats.org/officeDocument/2006/relationships/hyperlink" Target="https://cs.wikipedia.org/wiki/Druh%C3%A1_sv%C4%9Btov%C3%A1_v%C3%A1l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2B4CD28-604D-4D9D-89A8-12FAC724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lligators v neomezené vodě">
            <a:extLst>
              <a:ext uri="{FF2B5EF4-FFF2-40B4-BE49-F238E27FC236}">
                <a16:creationId xmlns:a16="http://schemas.microsoft.com/office/drawing/2014/main" id="{8D04FBAE-3EB2-DE30-FF6C-7F3A8E3A5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24" r="-2" b="77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AD5DBC-DEC2-48AB-A2B9-164512BE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6" y="475905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9256" y="623429"/>
            <a:ext cx="5036457" cy="1282926"/>
          </a:xfrm>
        </p:spPr>
        <p:txBody>
          <a:bodyPr anchor="b">
            <a:normAutofit/>
          </a:bodyPr>
          <a:lstStyle/>
          <a:p>
            <a:r>
              <a:rPr lang="cs-CZ">
                <a:ea typeface="Calibri Light"/>
                <a:cs typeface="Calibri Light"/>
              </a:rPr>
              <a:t>Pardubický Kraj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3430" y="1942853"/>
            <a:ext cx="4296227" cy="767971"/>
          </a:xfrm>
        </p:spPr>
        <p:txBody>
          <a:bodyPr anchor="t">
            <a:normAutofit/>
          </a:bodyPr>
          <a:lstStyle/>
          <a:p>
            <a:pPr algn="ctr"/>
            <a:r>
              <a:rPr lang="cs-CZ"/>
              <a:t>Vytvořil Matyáš Blažek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BE8679-CB21-4876-82EA-4D4D5D4BC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7424">
            <a:off x="496549" y="410803"/>
            <a:ext cx="5522001" cy="2792916"/>
          </a:xfrm>
          <a:custGeom>
            <a:avLst/>
            <a:gdLst>
              <a:gd name="connsiteX0" fmla="*/ 891379 w 4662985"/>
              <a:gd name="connsiteY0" fmla="*/ 1591181 h 1931508"/>
              <a:gd name="connsiteX1" fmla="*/ 126235 w 4662985"/>
              <a:gd name="connsiteY1" fmla="*/ 1242280 h 1931508"/>
              <a:gd name="connsiteX2" fmla="*/ 8887 w 4662985"/>
              <a:gd name="connsiteY2" fmla="*/ 549241 h 1931508"/>
              <a:gd name="connsiteX3" fmla="*/ 481994 w 4662985"/>
              <a:gd name="connsiteY3" fmla="*/ 38891 h 1931508"/>
              <a:gd name="connsiteX4" fmla="*/ 4176837 w 4662985"/>
              <a:gd name="connsiteY4" fmla="*/ 108043 h 1931508"/>
              <a:gd name="connsiteX5" fmla="*/ 4661945 w 4662985"/>
              <a:gd name="connsiteY5" fmla="*/ 598104 h 1931508"/>
              <a:gd name="connsiteX6" fmla="*/ 4354479 w 4662985"/>
              <a:gd name="connsiteY6" fmla="*/ 1472118 h 1931508"/>
              <a:gd name="connsiteX7" fmla="*/ 1274188 w 4662985"/>
              <a:gd name="connsiteY7" fmla="*/ 1591276 h 1931508"/>
              <a:gd name="connsiteX8" fmla="*/ 896713 w 4662985"/>
              <a:gd name="connsiteY8" fmla="*/ 1931509 h 1931508"/>
              <a:gd name="connsiteX9" fmla="*/ 891379 w 4662985"/>
              <a:gd name="connsiteY9" fmla="*/ 1591181 h 1931508"/>
              <a:gd name="connsiteX0" fmla="*/ 891157 w 4662763"/>
              <a:gd name="connsiteY0" fmla="*/ 1591181 h 1931509"/>
              <a:gd name="connsiteX1" fmla="*/ 215888 w 4662763"/>
              <a:gd name="connsiteY1" fmla="*/ 1252973 h 1931509"/>
              <a:gd name="connsiteX2" fmla="*/ 8665 w 4662763"/>
              <a:gd name="connsiteY2" fmla="*/ 549241 h 1931509"/>
              <a:gd name="connsiteX3" fmla="*/ 481772 w 4662763"/>
              <a:gd name="connsiteY3" fmla="*/ 38891 h 1931509"/>
              <a:gd name="connsiteX4" fmla="*/ 4176615 w 4662763"/>
              <a:gd name="connsiteY4" fmla="*/ 108043 h 1931509"/>
              <a:gd name="connsiteX5" fmla="*/ 4661723 w 4662763"/>
              <a:gd name="connsiteY5" fmla="*/ 598104 h 1931509"/>
              <a:gd name="connsiteX6" fmla="*/ 4354257 w 4662763"/>
              <a:gd name="connsiteY6" fmla="*/ 1472118 h 1931509"/>
              <a:gd name="connsiteX7" fmla="*/ 1273966 w 4662763"/>
              <a:gd name="connsiteY7" fmla="*/ 1591276 h 1931509"/>
              <a:gd name="connsiteX8" fmla="*/ 896491 w 4662763"/>
              <a:gd name="connsiteY8" fmla="*/ 1931509 h 1931509"/>
              <a:gd name="connsiteX9" fmla="*/ 891157 w 4662763"/>
              <a:gd name="connsiteY9" fmla="*/ 1591181 h 1931509"/>
              <a:gd name="connsiteX0" fmla="*/ 893955 w 4665561"/>
              <a:gd name="connsiteY0" fmla="*/ 1591181 h 1931509"/>
              <a:gd name="connsiteX1" fmla="*/ 218686 w 4665561"/>
              <a:gd name="connsiteY1" fmla="*/ 1252973 h 1931509"/>
              <a:gd name="connsiteX2" fmla="*/ 11463 w 4665561"/>
              <a:gd name="connsiteY2" fmla="*/ 549241 h 1931509"/>
              <a:gd name="connsiteX3" fmla="*/ 484570 w 4665561"/>
              <a:gd name="connsiteY3" fmla="*/ 38891 h 1931509"/>
              <a:gd name="connsiteX4" fmla="*/ 4179413 w 4665561"/>
              <a:gd name="connsiteY4" fmla="*/ 108043 h 1931509"/>
              <a:gd name="connsiteX5" fmla="*/ 4664521 w 4665561"/>
              <a:gd name="connsiteY5" fmla="*/ 598104 h 1931509"/>
              <a:gd name="connsiteX6" fmla="*/ 4357055 w 4665561"/>
              <a:gd name="connsiteY6" fmla="*/ 1472118 h 1931509"/>
              <a:gd name="connsiteX7" fmla="*/ 1276764 w 4665561"/>
              <a:gd name="connsiteY7" fmla="*/ 1591276 h 1931509"/>
              <a:gd name="connsiteX8" fmla="*/ 899289 w 4665561"/>
              <a:gd name="connsiteY8" fmla="*/ 1931509 h 1931509"/>
              <a:gd name="connsiteX9" fmla="*/ 893955 w 4665561"/>
              <a:gd name="connsiteY9" fmla="*/ 1591181 h 1931509"/>
              <a:gd name="connsiteX0" fmla="*/ 882812 w 4654418"/>
              <a:gd name="connsiteY0" fmla="*/ 1591181 h 1931509"/>
              <a:gd name="connsiteX1" fmla="*/ 409762 w 4654418"/>
              <a:gd name="connsiteY1" fmla="*/ 1317128 h 1931509"/>
              <a:gd name="connsiteX2" fmla="*/ 320 w 4654418"/>
              <a:gd name="connsiteY2" fmla="*/ 549241 h 1931509"/>
              <a:gd name="connsiteX3" fmla="*/ 473427 w 4654418"/>
              <a:gd name="connsiteY3" fmla="*/ 38891 h 1931509"/>
              <a:gd name="connsiteX4" fmla="*/ 4168270 w 4654418"/>
              <a:gd name="connsiteY4" fmla="*/ 108043 h 1931509"/>
              <a:gd name="connsiteX5" fmla="*/ 4653378 w 4654418"/>
              <a:gd name="connsiteY5" fmla="*/ 598104 h 1931509"/>
              <a:gd name="connsiteX6" fmla="*/ 4345912 w 4654418"/>
              <a:gd name="connsiteY6" fmla="*/ 1472118 h 1931509"/>
              <a:gd name="connsiteX7" fmla="*/ 1265621 w 4654418"/>
              <a:gd name="connsiteY7" fmla="*/ 1591276 h 1931509"/>
              <a:gd name="connsiteX8" fmla="*/ 888146 w 4654418"/>
              <a:gd name="connsiteY8" fmla="*/ 1931509 h 1931509"/>
              <a:gd name="connsiteX9" fmla="*/ 882812 w 4654418"/>
              <a:gd name="connsiteY9" fmla="*/ 1591181 h 1931509"/>
              <a:gd name="connsiteX0" fmla="*/ 721472 w 4493078"/>
              <a:gd name="connsiteY0" fmla="*/ 1576074 h 1916402"/>
              <a:gd name="connsiteX1" fmla="*/ 248422 w 4493078"/>
              <a:gd name="connsiteY1" fmla="*/ 1302021 h 1916402"/>
              <a:gd name="connsiteX2" fmla="*/ 198481 w 4493078"/>
              <a:gd name="connsiteY2" fmla="*/ 544828 h 1916402"/>
              <a:gd name="connsiteX3" fmla="*/ 312087 w 4493078"/>
              <a:gd name="connsiteY3" fmla="*/ 23784 h 1916402"/>
              <a:gd name="connsiteX4" fmla="*/ 4006930 w 4493078"/>
              <a:gd name="connsiteY4" fmla="*/ 92936 h 1916402"/>
              <a:gd name="connsiteX5" fmla="*/ 4492038 w 4493078"/>
              <a:gd name="connsiteY5" fmla="*/ 582997 h 1916402"/>
              <a:gd name="connsiteX6" fmla="*/ 4184572 w 4493078"/>
              <a:gd name="connsiteY6" fmla="*/ 1457011 h 1916402"/>
              <a:gd name="connsiteX7" fmla="*/ 1104281 w 4493078"/>
              <a:gd name="connsiteY7" fmla="*/ 1576169 h 1916402"/>
              <a:gd name="connsiteX8" fmla="*/ 726806 w 4493078"/>
              <a:gd name="connsiteY8" fmla="*/ 1916402 h 1916402"/>
              <a:gd name="connsiteX9" fmla="*/ 721472 w 4493078"/>
              <a:gd name="connsiteY9" fmla="*/ 1576074 h 1916402"/>
              <a:gd name="connsiteX0" fmla="*/ 571898 w 4363378"/>
              <a:gd name="connsiteY0" fmla="*/ 1544826 h 1885154"/>
              <a:gd name="connsiteX1" fmla="*/ 98848 w 4363378"/>
              <a:gd name="connsiteY1" fmla="*/ 1270773 h 1885154"/>
              <a:gd name="connsiteX2" fmla="*/ 48907 w 4363378"/>
              <a:gd name="connsiteY2" fmla="*/ 513580 h 1885154"/>
              <a:gd name="connsiteX3" fmla="*/ 668060 w 4363378"/>
              <a:gd name="connsiteY3" fmla="*/ 56691 h 1885154"/>
              <a:gd name="connsiteX4" fmla="*/ 3857356 w 4363378"/>
              <a:gd name="connsiteY4" fmla="*/ 61688 h 1885154"/>
              <a:gd name="connsiteX5" fmla="*/ 4342464 w 4363378"/>
              <a:gd name="connsiteY5" fmla="*/ 551749 h 1885154"/>
              <a:gd name="connsiteX6" fmla="*/ 4034998 w 4363378"/>
              <a:gd name="connsiteY6" fmla="*/ 1425763 h 1885154"/>
              <a:gd name="connsiteX7" fmla="*/ 954707 w 4363378"/>
              <a:gd name="connsiteY7" fmla="*/ 1544921 h 1885154"/>
              <a:gd name="connsiteX8" fmla="*/ 577232 w 4363378"/>
              <a:gd name="connsiteY8" fmla="*/ 1885154 h 1885154"/>
              <a:gd name="connsiteX9" fmla="*/ 571898 w 4363378"/>
              <a:gd name="connsiteY9" fmla="*/ 1544826 h 1885154"/>
              <a:gd name="connsiteX0" fmla="*/ 571898 w 4363379"/>
              <a:gd name="connsiteY0" fmla="*/ 1544826 h 1885154"/>
              <a:gd name="connsiteX1" fmla="*/ 98848 w 4363379"/>
              <a:gd name="connsiteY1" fmla="*/ 1270773 h 1885154"/>
              <a:gd name="connsiteX2" fmla="*/ 48907 w 4363379"/>
              <a:gd name="connsiteY2" fmla="*/ 513580 h 1885154"/>
              <a:gd name="connsiteX3" fmla="*/ 668060 w 4363379"/>
              <a:gd name="connsiteY3" fmla="*/ 56691 h 1885154"/>
              <a:gd name="connsiteX4" fmla="*/ 3857356 w 4363379"/>
              <a:gd name="connsiteY4" fmla="*/ 61688 h 1885154"/>
              <a:gd name="connsiteX5" fmla="*/ 4342464 w 4363379"/>
              <a:gd name="connsiteY5" fmla="*/ 551749 h 1885154"/>
              <a:gd name="connsiteX6" fmla="*/ 4034998 w 4363379"/>
              <a:gd name="connsiteY6" fmla="*/ 1425763 h 1885154"/>
              <a:gd name="connsiteX7" fmla="*/ 954707 w 4363379"/>
              <a:gd name="connsiteY7" fmla="*/ 1544921 h 1885154"/>
              <a:gd name="connsiteX8" fmla="*/ 577232 w 4363379"/>
              <a:gd name="connsiteY8" fmla="*/ 1885154 h 1885154"/>
              <a:gd name="connsiteX9" fmla="*/ 571898 w 4363379"/>
              <a:gd name="connsiteY9" fmla="*/ 1544826 h 1885154"/>
              <a:gd name="connsiteX0" fmla="*/ 577456 w 4368937"/>
              <a:gd name="connsiteY0" fmla="*/ 1544826 h 1885154"/>
              <a:gd name="connsiteX1" fmla="*/ 104406 w 4368937"/>
              <a:gd name="connsiteY1" fmla="*/ 1270773 h 1885154"/>
              <a:gd name="connsiteX2" fmla="*/ 54465 w 4368937"/>
              <a:gd name="connsiteY2" fmla="*/ 513580 h 1885154"/>
              <a:gd name="connsiteX3" fmla="*/ 673618 w 4368937"/>
              <a:gd name="connsiteY3" fmla="*/ 56691 h 1885154"/>
              <a:gd name="connsiteX4" fmla="*/ 3862914 w 4368937"/>
              <a:gd name="connsiteY4" fmla="*/ 61688 h 1885154"/>
              <a:gd name="connsiteX5" fmla="*/ 4348022 w 4368937"/>
              <a:gd name="connsiteY5" fmla="*/ 551749 h 1885154"/>
              <a:gd name="connsiteX6" fmla="*/ 4040556 w 4368937"/>
              <a:gd name="connsiteY6" fmla="*/ 1425763 h 1885154"/>
              <a:gd name="connsiteX7" fmla="*/ 960265 w 4368937"/>
              <a:gd name="connsiteY7" fmla="*/ 1544921 h 1885154"/>
              <a:gd name="connsiteX8" fmla="*/ 582790 w 4368937"/>
              <a:gd name="connsiteY8" fmla="*/ 1885154 h 1885154"/>
              <a:gd name="connsiteX9" fmla="*/ 577456 w 4368937"/>
              <a:gd name="connsiteY9" fmla="*/ 1544826 h 1885154"/>
              <a:gd name="connsiteX0" fmla="*/ 558214 w 4349695"/>
              <a:gd name="connsiteY0" fmla="*/ 1544826 h 1885154"/>
              <a:gd name="connsiteX1" fmla="*/ 141335 w 4349695"/>
              <a:gd name="connsiteY1" fmla="*/ 1249388 h 1885154"/>
              <a:gd name="connsiteX2" fmla="*/ 35223 w 4349695"/>
              <a:gd name="connsiteY2" fmla="*/ 513580 h 1885154"/>
              <a:gd name="connsiteX3" fmla="*/ 654376 w 4349695"/>
              <a:gd name="connsiteY3" fmla="*/ 56691 h 1885154"/>
              <a:gd name="connsiteX4" fmla="*/ 3843672 w 4349695"/>
              <a:gd name="connsiteY4" fmla="*/ 61688 h 1885154"/>
              <a:gd name="connsiteX5" fmla="*/ 4328780 w 4349695"/>
              <a:gd name="connsiteY5" fmla="*/ 551749 h 1885154"/>
              <a:gd name="connsiteX6" fmla="*/ 4021314 w 4349695"/>
              <a:gd name="connsiteY6" fmla="*/ 1425763 h 1885154"/>
              <a:gd name="connsiteX7" fmla="*/ 941023 w 4349695"/>
              <a:gd name="connsiteY7" fmla="*/ 1544921 h 1885154"/>
              <a:gd name="connsiteX8" fmla="*/ 563548 w 4349695"/>
              <a:gd name="connsiteY8" fmla="*/ 1885154 h 1885154"/>
              <a:gd name="connsiteX9" fmla="*/ 558214 w 4349695"/>
              <a:gd name="connsiteY9" fmla="*/ 1544826 h 1885154"/>
              <a:gd name="connsiteX0" fmla="*/ 533956 w 4325437"/>
              <a:gd name="connsiteY0" fmla="*/ 1544826 h 1885154"/>
              <a:gd name="connsiteX1" fmla="*/ 117077 w 4325437"/>
              <a:gd name="connsiteY1" fmla="*/ 1249388 h 1885154"/>
              <a:gd name="connsiteX2" fmla="*/ 10965 w 4325437"/>
              <a:gd name="connsiteY2" fmla="*/ 513580 h 1885154"/>
              <a:gd name="connsiteX3" fmla="*/ 630118 w 4325437"/>
              <a:gd name="connsiteY3" fmla="*/ 56691 h 1885154"/>
              <a:gd name="connsiteX4" fmla="*/ 3819414 w 4325437"/>
              <a:gd name="connsiteY4" fmla="*/ 61688 h 1885154"/>
              <a:gd name="connsiteX5" fmla="*/ 4304522 w 4325437"/>
              <a:gd name="connsiteY5" fmla="*/ 551749 h 1885154"/>
              <a:gd name="connsiteX6" fmla="*/ 3997056 w 4325437"/>
              <a:gd name="connsiteY6" fmla="*/ 1425763 h 1885154"/>
              <a:gd name="connsiteX7" fmla="*/ 916765 w 4325437"/>
              <a:gd name="connsiteY7" fmla="*/ 1544921 h 1885154"/>
              <a:gd name="connsiteX8" fmla="*/ 539290 w 4325437"/>
              <a:gd name="connsiteY8" fmla="*/ 1885154 h 1885154"/>
              <a:gd name="connsiteX9" fmla="*/ 533956 w 4325437"/>
              <a:gd name="connsiteY9" fmla="*/ 1544826 h 1885154"/>
              <a:gd name="connsiteX0" fmla="*/ 541936 w 4333417"/>
              <a:gd name="connsiteY0" fmla="*/ 1542160 h 1882488"/>
              <a:gd name="connsiteX1" fmla="*/ 125057 w 4333417"/>
              <a:gd name="connsiteY1" fmla="*/ 1246722 h 1882488"/>
              <a:gd name="connsiteX2" fmla="*/ 7711 w 4333417"/>
              <a:gd name="connsiteY2" fmla="*/ 468144 h 1882488"/>
              <a:gd name="connsiteX3" fmla="*/ 638098 w 4333417"/>
              <a:gd name="connsiteY3" fmla="*/ 54025 h 1882488"/>
              <a:gd name="connsiteX4" fmla="*/ 3827394 w 4333417"/>
              <a:gd name="connsiteY4" fmla="*/ 59022 h 1882488"/>
              <a:gd name="connsiteX5" fmla="*/ 4312502 w 4333417"/>
              <a:gd name="connsiteY5" fmla="*/ 549083 h 1882488"/>
              <a:gd name="connsiteX6" fmla="*/ 4005036 w 4333417"/>
              <a:gd name="connsiteY6" fmla="*/ 1423097 h 1882488"/>
              <a:gd name="connsiteX7" fmla="*/ 924745 w 4333417"/>
              <a:gd name="connsiteY7" fmla="*/ 1542255 h 1882488"/>
              <a:gd name="connsiteX8" fmla="*/ 547270 w 4333417"/>
              <a:gd name="connsiteY8" fmla="*/ 1882488 h 1882488"/>
              <a:gd name="connsiteX9" fmla="*/ 541936 w 4333417"/>
              <a:gd name="connsiteY9" fmla="*/ 1542160 h 1882488"/>
              <a:gd name="connsiteX0" fmla="*/ 541936 w 4388134"/>
              <a:gd name="connsiteY0" fmla="*/ 1552672 h 1893000"/>
              <a:gd name="connsiteX1" fmla="*/ 125057 w 4388134"/>
              <a:gd name="connsiteY1" fmla="*/ 1257234 h 1893000"/>
              <a:gd name="connsiteX2" fmla="*/ 7711 w 4388134"/>
              <a:gd name="connsiteY2" fmla="*/ 478656 h 1893000"/>
              <a:gd name="connsiteX3" fmla="*/ 638098 w 4388134"/>
              <a:gd name="connsiteY3" fmla="*/ 64537 h 1893000"/>
              <a:gd name="connsiteX4" fmla="*/ 3827394 w 4388134"/>
              <a:gd name="connsiteY4" fmla="*/ 69534 h 1893000"/>
              <a:gd name="connsiteX5" fmla="*/ 4357440 w 4388134"/>
              <a:gd name="connsiteY5" fmla="*/ 719981 h 1893000"/>
              <a:gd name="connsiteX6" fmla="*/ 4005036 w 4388134"/>
              <a:gd name="connsiteY6" fmla="*/ 1433609 h 1893000"/>
              <a:gd name="connsiteX7" fmla="*/ 924745 w 4388134"/>
              <a:gd name="connsiteY7" fmla="*/ 1552767 h 1893000"/>
              <a:gd name="connsiteX8" fmla="*/ 547270 w 4388134"/>
              <a:gd name="connsiteY8" fmla="*/ 1893000 h 1893000"/>
              <a:gd name="connsiteX9" fmla="*/ 541936 w 4388134"/>
              <a:gd name="connsiteY9" fmla="*/ 1552672 h 1893000"/>
              <a:gd name="connsiteX0" fmla="*/ 541936 w 4371319"/>
              <a:gd name="connsiteY0" fmla="*/ 1552672 h 1893000"/>
              <a:gd name="connsiteX1" fmla="*/ 125057 w 4371319"/>
              <a:gd name="connsiteY1" fmla="*/ 1257234 h 1893000"/>
              <a:gd name="connsiteX2" fmla="*/ 7711 w 4371319"/>
              <a:gd name="connsiteY2" fmla="*/ 478656 h 1893000"/>
              <a:gd name="connsiteX3" fmla="*/ 638098 w 4371319"/>
              <a:gd name="connsiteY3" fmla="*/ 64537 h 1893000"/>
              <a:gd name="connsiteX4" fmla="*/ 3827394 w 4371319"/>
              <a:gd name="connsiteY4" fmla="*/ 69534 h 1893000"/>
              <a:gd name="connsiteX5" fmla="*/ 4357440 w 4371319"/>
              <a:gd name="connsiteY5" fmla="*/ 719981 h 1893000"/>
              <a:gd name="connsiteX6" fmla="*/ 4005036 w 4371319"/>
              <a:gd name="connsiteY6" fmla="*/ 1433609 h 1893000"/>
              <a:gd name="connsiteX7" fmla="*/ 924745 w 4371319"/>
              <a:gd name="connsiteY7" fmla="*/ 1552767 h 1893000"/>
              <a:gd name="connsiteX8" fmla="*/ 547270 w 4371319"/>
              <a:gd name="connsiteY8" fmla="*/ 1893000 h 1893000"/>
              <a:gd name="connsiteX9" fmla="*/ 541936 w 4371319"/>
              <a:gd name="connsiteY9" fmla="*/ 1552672 h 1893000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5036 w 4371319"/>
              <a:gd name="connsiteY6" fmla="*/ 1433609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1319"/>
              <a:gd name="connsiteY0" fmla="*/ 1552672 h 1860922"/>
              <a:gd name="connsiteX1" fmla="*/ 125057 w 4371319"/>
              <a:gd name="connsiteY1" fmla="*/ 1257234 h 1860922"/>
              <a:gd name="connsiteX2" fmla="*/ 7711 w 4371319"/>
              <a:gd name="connsiteY2" fmla="*/ 478656 h 1860922"/>
              <a:gd name="connsiteX3" fmla="*/ 638098 w 4371319"/>
              <a:gd name="connsiteY3" fmla="*/ 64537 h 1860922"/>
              <a:gd name="connsiteX4" fmla="*/ 3827394 w 4371319"/>
              <a:gd name="connsiteY4" fmla="*/ 69534 h 1860922"/>
              <a:gd name="connsiteX5" fmla="*/ 4357440 w 4371319"/>
              <a:gd name="connsiteY5" fmla="*/ 719981 h 1860922"/>
              <a:gd name="connsiteX6" fmla="*/ 4003373 w 4371319"/>
              <a:gd name="connsiteY6" fmla="*/ 1412283 h 1860922"/>
              <a:gd name="connsiteX7" fmla="*/ 924745 w 4371319"/>
              <a:gd name="connsiteY7" fmla="*/ 1552767 h 1860922"/>
              <a:gd name="connsiteX8" fmla="*/ 513567 w 4371319"/>
              <a:gd name="connsiteY8" fmla="*/ 1860922 h 1860922"/>
              <a:gd name="connsiteX9" fmla="*/ 541936 w 4371319"/>
              <a:gd name="connsiteY9" fmla="*/ 1552672 h 1860922"/>
              <a:gd name="connsiteX0" fmla="*/ 541936 w 4372709"/>
              <a:gd name="connsiteY0" fmla="*/ 1574600 h 1882850"/>
              <a:gd name="connsiteX1" fmla="*/ 125057 w 4372709"/>
              <a:gd name="connsiteY1" fmla="*/ 1279162 h 1882850"/>
              <a:gd name="connsiteX2" fmla="*/ 7711 w 4372709"/>
              <a:gd name="connsiteY2" fmla="*/ 500584 h 1882850"/>
              <a:gd name="connsiteX3" fmla="*/ 638098 w 4372709"/>
              <a:gd name="connsiteY3" fmla="*/ 86465 h 1882850"/>
              <a:gd name="connsiteX4" fmla="*/ 3836101 w 4372709"/>
              <a:gd name="connsiteY4" fmla="*/ 58680 h 1882850"/>
              <a:gd name="connsiteX5" fmla="*/ 4357440 w 4372709"/>
              <a:gd name="connsiteY5" fmla="*/ 741909 h 1882850"/>
              <a:gd name="connsiteX6" fmla="*/ 4003373 w 4372709"/>
              <a:gd name="connsiteY6" fmla="*/ 1434211 h 1882850"/>
              <a:gd name="connsiteX7" fmla="*/ 924745 w 4372709"/>
              <a:gd name="connsiteY7" fmla="*/ 1574695 h 1882850"/>
              <a:gd name="connsiteX8" fmla="*/ 513567 w 4372709"/>
              <a:gd name="connsiteY8" fmla="*/ 1882850 h 1882850"/>
              <a:gd name="connsiteX9" fmla="*/ 541936 w 4372709"/>
              <a:gd name="connsiteY9" fmla="*/ 1574600 h 1882850"/>
              <a:gd name="connsiteX0" fmla="*/ 596079 w 4426852"/>
              <a:gd name="connsiteY0" fmla="*/ 1574294 h 1882544"/>
              <a:gd name="connsiteX1" fmla="*/ 179200 w 4426852"/>
              <a:gd name="connsiteY1" fmla="*/ 1278856 h 1882544"/>
              <a:gd name="connsiteX2" fmla="*/ 5005 w 4426852"/>
              <a:gd name="connsiteY2" fmla="*/ 493573 h 1882544"/>
              <a:gd name="connsiteX3" fmla="*/ 692241 w 4426852"/>
              <a:gd name="connsiteY3" fmla="*/ 86159 h 1882544"/>
              <a:gd name="connsiteX4" fmla="*/ 3890244 w 4426852"/>
              <a:gd name="connsiteY4" fmla="*/ 58374 h 1882544"/>
              <a:gd name="connsiteX5" fmla="*/ 4411583 w 4426852"/>
              <a:gd name="connsiteY5" fmla="*/ 741603 h 1882544"/>
              <a:gd name="connsiteX6" fmla="*/ 4057516 w 4426852"/>
              <a:gd name="connsiteY6" fmla="*/ 1433905 h 1882544"/>
              <a:gd name="connsiteX7" fmla="*/ 978888 w 4426852"/>
              <a:gd name="connsiteY7" fmla="*/ 1574389 h 1882544"/>
              <a:gd name="connsiteX8" fmla="*/ 567710 w 4426852"/>
              <a:gd name="connsiteY8" fmla="*/ 1882544 h 1882544"/>
              <a:gd name="connsiteX9" fmla="*/ 596079 w 4426852"/>
              <a:gd name="connsiteY9" fmla="*/ 1574294 h 1882544"/>
              <a:gd name="connsiteX0" fmla="*/ 614119 w 4445340"/>
              <a:gd name="connsiteY0" fmla="*/ 1619631 h 1927881"/>
              <a:gd name="connsiteX1" fmla="*/ 197240 w 4445340"/>
              <a:gd name="connsiteY1" fmla="*/ 1324193 h 1927881"/>
              <a:gd name="connsiteX2" fmla="*/ 23045 w 4445340"/>
              <a:gd name="connsiteY2" fmla="*/ 538910 h 1927881"/>
              <a:gd name="connsiteX3" fmla="*/ 692421 w 4445340"/>
              <a:gd name="connsiteY3" fmla="*/ 46983 h 1927881"/>
              <a:gd name="connsiteX4" fmla="*/ 3908284 w 4445340"/>
              <a:gd name="connsiteY4" fmla="*/ 103711 h 1927881"/>
              <a:gd name="connsiteX5" fmla="*/ 4429623 w 4445340"/>
              <a:gd name="connsiteY5" fmla="*/ 786940 h 1927881"/>
              <a:gd name="connsiteX6" fmla="*/ 4075556 w 4445340"/>
              <a:gd name="connsiteY6" fmla="*/ 1479242 h 1927881"/>
              <a:gd name="connsiteX7" fmla="*/ 996928 w 4445340"/>
              <a:gd name="connsiteY7" fmla="*/ 1619726 h 1927881"/>
              <a:gd name="connsiteX8" fmla="*/ 585750 w 4445340"/>
              <a:gd name="connsiteY8" fmla="*/ 1927881 h 1927881"/>
              <a:gd name="connsiteX9" fmla="*/ 614119 w 4445340"/>
              <a:gd name="connsiteY9" fmla="*/ 1619631 h 1927881"/>
              <a:gd name="connsiteX0" fmla="*/ 595113 w 4426334"/>
              <a:gd name="connsiteY0" fmla="*/ 1619631 h 1927881"/>
              <a:gd name="connsiteX1" fmla="*/ 178234 w 4426334"/>
              <a:gd name="connsiteY1" fmla="*/ 1324193 h 1927881"/>
              <a:gd name="connsiteX2" fmla="*/ 4039 w 4426334"/>
              <a:gd name="connsiteY2" fmla="*/ 538910 h 1927881"/>
              <a:gd name="connsiteX3" fmla="*/ 673415 w 4426334"/>
              <a:gd name="connsiteY3" fmla="*/ 46983 h 1927881"/>
              <a:gd name="connsiteX4" fmla="*/ 3889278 w 4426334"/>
              <a:gd name="connsiteY4" fmla="*/ 103711 h 1927881"/>
              <a:gd name="connsiteX5" fmla="*/ 4410617 w 4426334"/>
              <a:gd name="connsiteY5" fmla="*/ 786940 h 1927881"/>
              <a:gd name="connsiteX6" fmla="*/ 4056550 w 4426334"/>
              <a:gd name="connsiteY6" fmla="*/ 1479242 h 1927881"/>
              <a:gd name="connsiteX7" fmla="*/ 977922 w 4426334"/>
              <a:gd name="connsiteY7" fmla="*/ 1619726 h 1927881"/>
              <a:gd name="connsiteX8" fmla="*/ 566744 w 4426334"/>
              <a:gd name="connsiteY8" fmla="*/ 1927881 h 1927881"/>
              <a:gd name="connsiteX9" fmla="*/ 595113 w 4426334"/>
              <a:gd name="connsiteY9" fmla="*/ 1619631 h 1927881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1053"/>
              <a:gd name="connsiteY0" fmla="*/ 1613526 h 1921776"/>
              <a:gd name="connsiteX1" fmla="*/ 162953 w 4411053"/>
              <a:gd name="connsiteY1" fmla="*/ 1318088 h 1921776"/>
              <a:gd name="connsiteX2" fmla="*/ 4508 w 4411053"/>
              <a:gd name="connsiteY2" fmla="*/ 445916 h 1921776"/>
              <a:gd name="connsiteX3" fmla="*/ 658134 w 4411053"/>
              <a:gd name="connsiteY3" fmla="*/ 40878 h 1921776"/>
              <a:gd name="connsiteX4" fmla="*/ 3873997 w 4411053"/>
              <a:gd name="connsiteY4" fmla="*/ 97606 h 1921776"/>
              <a:gd name="connsiteX5" fmla="*/ 4395336 w 4411053"/>
              <a:gd name="connsiteY5" fmla="*/ 780835 h 1921776"/>
              <a:gd name="connsiteX6" fmla="*/ 4041269 w 4411053"/>
              <a:gd name="connsiteY6" fmla="*/ 1473137 h 1921776"/>
              <a:gd name="connsiteX7" fmla="*/ 962641 w 4411053"/>
              <a:gd name="connsiteY7" fmla="*/ 1613621 h 1921776"/>
              <a:gd name="connsiteX8" fmla="*/ 551463 w 4411053"/>
              <a:gd name="connsiteY8" fmla="*/ 1921776 h 1921776"/>
              <a:gd name="connsiteX9" fmla="*/ 579832 w 4411053"/>
              <a:gd name="connsiteY9" fmla="*/ 1613526 h 1921776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29405 h 1937655"/>
              <a:gd name="connsiteX1" fmla="*/ 162953 w 4410649"/>
              <a:gd name="connsiteY1" fmla="*/ 1333967 h 1937655"/>
              <a:gd name="connsiteX2" fmla="*/ 4508 w 4410649"/>
              <a:gd name="connsiteY2" fmla="*/ 461795 h 1937655"/>
              <a:gd name="connsiteX3" fmla="*/ 658134 w 4410649"/>
              <a:gd name="connsiteY3" fmla="*/ 56757 h 1937655"/>
              <a:gd name="connsiteX4" fmla="*/ 3871596 w 4410649"/>
              <a:gd name="connsiteY4" fmla="*/ 83126 h 1937655"/>
              <a:gd name="connsiteX5" fmla="*/ 4395336 w 4410649"/>
              <a:gd name="connsiteY5" fmla="*/ 796714 h 1937655"/>
              <a:gd name="connsiteX6" fmla="*/ 4041269 w 4410649"/>
              <a:gd name="connsiteY6" fmla="*/ 1489016 h 1937655"/>
              <a:gd name="connsiteX7" fmla="*/ 962641 w 4410649"/>
              <a:gd name="connsiteY7" fmla="*/ 1629500 h 1937655"/>
              <a:gd name="connsiteX8" fmla="*/ 551463 w 4410649"/>
              <a:gd name="connsiteY8" fmla="*/ 1937655 h 1937655"/>
              <a:gd name="connsiteX9" fmla="*/ 579832 w 4410649"/>
              <a:gd name="connsiteY9" fmla="*/ 1629405 h 1937655"/>
              <a:gd name="connsiteX0" fmla="*/ 579832 w 4410649"/>
              <a:gd name="connsiteY0" fmla="*/ 1638498 h 1946748"/>
              <a:gd name="connsiteX1" fmla="*/ 162953 w 4410649"/>
              <a:gd name="connsiteY1" fmla="*/ 1343060 h 1946748"/>
              <a:gd name="connsiteX2" fmla="*/ 4508 w 4410649"/>
              <a:gd name="connsiteY2" fmla="*/ 470888 h 1946748"/>
              <a:gd name="connsiteX3" fmla="*/ 658134 w 4410649"/>
              <a:gd name="connsiteY3" fmla="*/ 65850 h 1946748"/>
              <a:gd name="connsiteX4" fmla="*/ 3871596 w 4410649"/>
              <a:gd name="connsiteY4" fmla="*/ 92219 h 1946748"/>
              <a:gd name="connsiteX5" fmla="*/ 4395336 w 4410649"/>
              <a:gd name="connsiteY5" fmla="*/ 805807 h 1946748"/>
              <a:gd name="connsiteX6" fmla="*/ 4041269 w 4410649"/>
              <a:gd name="connsiteY6" fmla="*/ 1498109 h 1946748"/>
              <a:gd name="connsiteX7" fmla="*/ 962641 w 4410649"/>
              <a:gd name="connsiteY7" fmla="*/ 1638593 h 1946748"/>
              <a:gd name="connsiteX8" fmla="*/ 551463 w 4410649"/>
              <a:gd name="connsiteY8" fmla="*/ 1946748 h 1946748"/>
              <a:gd name="connsiteX9" fmla="*/ 579832 w 4410649"/>
              <a:gd name="connsiteY9" fmla="*/ 1638498 h 194674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72588"/>
              <a:gd name="connsiteX1" fmla="*/ 162953 w 4410649"/>
              <a:gd name="connsiteY1" fmla="*/ 1343060 h 1972588"/>
              <a:gd name="connsiteX2" fmla="*/ 4508 w 4410649"/>
              <a:gd name="connsiteY2" fmla="*/ 470888 h 1972588"/>
              <a:gd name="connsiteX3" fmla="*/ 658134 w 4410649"/>
              <a:gd name="connsiteY3" fmla="*/ 65850 h 1972588"/>
              <a:gd name="connsiteX4" fmla="*/ 3871596 w 4410649"/>
              <a:gd name="connsiteY4" fmla="*/ 92219 h 1972588"/>
              <a:gd name="connsiteX5" fmla="*/ 4395336 w 4410649"/>
              <a:gd name="connsiteY5" fmla="*/ 805807 h 1972588"/>
              <a:gd name="connsiteX6" fmla="*/ 4041269 w 4410649"/>
              <a:gd name="connsiteY6" fmla="*/ 1498109 h 1972588"/>
              <a:gd name="connsiteX7" fmla="*/ 962641 w 4410649"/>
              <a:gd name="connsiteY7" fmla="*/ 1638593 h 1972588"/>
              <a:gd name="connsiteX8" fmla="*/ 773590 w 4410649"/>
              <a:gd name="connsiteY8" fmla="*/ 1972588 h 1972588"/>
              <a:gd name="connsiteX9" fmla="*/ 579832 w 4410649"/>
              <a:gd name="connsiteY9" fmla="*/ 1638498 h 1972588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10649"/>
              <a:gd name="connsiteY0" fmla="*/ 1638498 h 1966993"/>
              <a:gd name="connsiteX1" fmla="*/ 162953 w 4410649"/>
              <a:gd name="connsiteY1" fmla="*/ 1343060 h 1966993"/>
              <a:gd name="connsiteX2" fmla="*/ 4508 w 4410649"/>
              <a:gd name="connsiteY2" fmla="*/ 470888 h 1966993"/>
              <a:gd name="connsiteX3" fmla="*/ 658134 w 4410649"/>
              <a:gd name="connsiteY3" fmla="*/ 65850 h 1966993"/>
              <a:gd name="connsiteX4" fmla="*/ 3871596 w 4410649"/>
              <a:gd name="connsiteY4" fmla="*/ 92219 h 1966993"/>
              <a:gd name="connsiteX5" fmla="*/ 4395336 w 4410649"/>
              <a:gd name="connsiteY5" fmla="*/ 805807 h 1966993"/>
              <a:gd name="connsiteX6" fmla="*/ 4041269 w 4410649"/>
              <a:gd name="connsiteY6" fmla="*/ 1498109 h 1966993"/>
              <a:gd name="connsiteX7" fmla="*/ 962641 w 4410649"/>
              <a:gd name="connsiteY7" fmla="*/ 1638593 h 1966993"/>
              <a:gd name="connsiteX8" fmla="*/ 853844 w 4410649"/>
              <a:gd name="connsiteY8" fmla="*/ 1966993 h 1966993"/>
              <a:gd name="connsiteX9" fmla="*/ 579832 w 4410649"/>
              <a:gd name="connsiteY9" fmla="*/ 1638498 h 1966993"/>
              <a:gd name="connsiteX0" fmla="*/ 579832 w 4428152"/>
              <a:gd name="connsiteY0" fmla="*/ 1638498 h 1966993"/>
              <a:gd name="connsiteX1" fmla="*/ 162953 w 4428152"/>
              <a:gd name="connsiteY1" fmla="*/ 1343060 h 1966993"/>
              <a:gd name="connsiteX2" fmla="*/ 4508 w 4428152"/>
              <a:gd name="connsiteY2" fmla="*/ 470888 h 1966993"/>
              <a:gd name="connsiteX3" fmla="*/ 658134 w 4428152"/>
              <a:gd name="connsiteY3" fmla="*/ 65850 h 1966993"/>
              <a:gd name="connsiteX4" fmla="*/ 3871596 w 4428152"/>
              <a:gd name="connsiteY4" fmla="*/ 92219 h 1966993"/>
              <a:gd name="connsiteX5" fmla="*/ 4395336 w 4428152"/>
              <a:gd name="connsiteY5" fmla="*/ 805807 h 1966993"/>
              <a:gd name="connsiteX6" fmla="*/ 4041269 w 4428152"/>
              <a:gd name="connsiteY6" fmla="*/ 1498109 h 1966993"/>
              <a:gd name="connsiteX7" fmla="*/ 911570 w 4428152"/>
              <a:gd name="connsiteY7" fmla="*/ 1642154 h 1966993"/>
              <a:gd name="connsiteX8" fmla="*/ 853844 w 4428152"/>
              <a:gd name="connsiteY8" fmla="*/ 1966993 h 1966993"/>
              <a:gd name="connsiteX9" fmla="*/ 579832 w 4428152"/>
              <a:gd name="connsiteY9" fmla="*/ 1638498 h 1966993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28152"/>
              <a:gd name="connsiteY0" fmla="*/ 1638498 h 1962415"/>
              <a:gd name="connsiteX1" fmla="*/ 162953 w 4428152"/>
              <a:gd name="connsiteY1" fmla="*/ 1343060 h 1962415"/>
              <a:gd name="connsiteX2" fmla="*/ 4508 w 4428152"/>
              <a:gd name="connsiteY2" fmla="*/ 470888 h 1962415"/>
              <a:gd name="connsiteX3" fmla="*/ 658134 w 4428152"/>
              <a:gd name="connsiteY3" fmla="*/ 65850 h 1962415"/>
              <a:gd name="connsiteX4" fmla="*/ 3871596 w 4428152"/>
              <a:gd name="connsiteY4" fmla="*/ 92219 h 1962415"/>
              <a:gd name="connsiteX5" fmla="*/ 4395336 w 4428152"/>
              <a:gd name="connsiteY5" fmla="*/ 805807 h 1962415"/>
              <a:gd name="connsiteX6" fmla="*/ 4041269 w 4428152"/>
              <a:gd name="connsiteY6" fmla="*/ 1498109 h 1962415"/>
              <a:gd name="connsiteX7" fmla="*/ 911570 w 4428152"/>
              <a:gd name="connsiteY7" fmla="*/ 1642154 h 1962415"/>
              <a:gd name="connsiteX8" fmla="*/ 919506 w 4428152"/>
              <a:gd name="connsiteY8" fmla="*/ 1962415 h 1962415"/>
              <a:gd name="connsiteX9" fmla="*/ 579832 w 4428152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10649"/>
              <a:gd name="connsiteY0" fmla="*/ 1638498 h 1962415"/>
              <a:gd name="connsiteX1" fmla="*/ 162953 w 4410649"/>
              <a:gd name="connsiteY1" fmla="*/ 1343060 h 1962415"/>
              <a:gd name="connsiteX2" fmla="*/ 4508 w 4410649"/>
              <a:gd name="connsiteY2" fmla="*/ 470888 h 1962415"/>
              <a:gd name="connsiteX3" fmla="*/ 658134 w 4410649"/>
              <a:gd name="connsiteY3" fmla="*/ 65850 h 1962415"/>
              <a:gd name="connsiteX4" fmla="*/ 3871596 w 4410649"/>
              <a:gd name="connsiteY4" fmla="*/ 92219 h 1962415"/>
              <a:gd name="connsiteX5" fmla="*/ 4395336 w 4410649"/>
              <a:gd name="connsiteY5" fmla="*/ 805807 h 1962415"/>
              <a:gd name="connsiteX6" fmla="*/ 4041269 w 4410649"/>
              <a:gd name="connsiteY6" fmla="*/ 1498109 h 1962415"/>
              <a:gd name="connsiteX7" fmla="*/ 911570 w 4410649"/>
              <a:gd name="connsiteY7" fmla="*/ 1642154 h 1962415"/>
              <a:gd name="connsiteX8" fmla="*/ 919506 w 4410649"/>
              <a:gd name="connsiteY8" fmla="*/ 1962415 h 1962415"/>
              <a:gd name="connsiteX9" fmla="*/ 579832 w 4410649"/>
              <a:gd name="connsiteY9" fmla="*/ 1638498 h 1962415"/>
              <a:gd name="connsiteX0" fmla="*/ 579832 w 4403897"/>
              <a:gd name="connsiteY0" fmla="*/ 1638498 h 1962415"/>
              <a:gd name="connsiteX1" fmla="*/ 162953 w 4403897"/>
              <a:gd name="connsiteY1" fmla="*/ 1343060 h 1962415"/>
              <a:gd name="connsiteX2" fmla="*/ 4508 w 4403897"/>
              <a:gd name="connsiteY2" fmla="*/ 470888 h 1962415"/>
              <a:gd name="connsiteX3" fmla="*/ 658134 w 4403897"/>
              <a:gd name="connsiteY3" fmla="*/ 65850 h 1962415"/>
              <a:gd name="connsiteX4" fmla="*/ 3871596 w 4403897"/>
              <a:gd name="connsiteY4" fmla="*/ 92219 h 1962415"/>
              <a:gd name="connsiteX5" fmla="*/ 4395336 w 4403897"/>
              <a:gd name="connsiteY5" fmla="*/ 805807 h 1962415"/>
              <a:gd name="connsiteX6" fmla="*/ 4041269 w 4403897"/>
              <a:gd name="connsiteY6" fmla="*/ 1498109 h 1962415"/>
              <a:gd name="connsiteX7" fmla="*/ 911570 w 4403897"/>
              <a:gd name="connsiteY7" fmla="*/ 1642154 h 1962415"/>
              <a:gd name="connsiteX8" fmla="*/ 919506 w 4403897"/>
              <a:gd name="connsiteY8" fmla="*/ 1962415 h 1962415"/>
              <a:gd name="connsiteX9" fmla="*/ 579832 w 4403897"/>
              <a:gd name="connsiteY9" fmla="*/ 1638498 h 1962415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4041269 w 4403170"/>
              <a:gd name="connsiteY6" fmla="*/ 1529947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7252 w 4403170"/>
              <a:gd name="connsiteY6" fmla="*/ 1555855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4291 w 4403170"/>
              <a:gd name="connsiteY6" fmla="*/ 1611163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79832 w 4403170"/>
              <a:gd name="connsiteY0" fmla="*/ 1670336 h 1994253"/>
              <a:gd name="connsiteX1" fmla="*/ 162953 w 4403170"/>
              <a:gd name="connsiteY1" fmla="*/ 1374898 h 1994253"/>
              <a:gd name="connsiteX2" fmla="*/ 4508 w 4403170"/>
              <a:gd name="connsiteY2" fmla="*/ 502726 h 1994253"/>
              <a:gd name="connsiteX3" fmla="*/ 658134 w 4403170"/>
              <a:gd name="connsiteY3" fmla="*/ 97688 h 1994253"/>
              <a:gd name="connsiteX4" fmla="*/ 3866720 w 4403170"/>
              <a:gd name="connsiteY4" fmla="*/ 62409 h 1994253"/>
              <a:gd name="connsiteX5" fmla="*/ 4395336 w 4403170"/>
              <a:gd name="connsiteY5" fmla="*/ 837645 h 1994253"/>
              <a:gd name="connsiteX6" fmla="*/ 3860788 w 4403170"/>
              <a:gd name="connsiteY6" fmla="*/ 1659621 h 1994253"/>
              <a:gd name="connsiteX7" fmla="*/ 911570 w 4403170"/>
              <a:gd name="connsiteY7" fmla="*/ 1673992 h 1994253"/>
              <a:gd name="connsiteX8" fmla="*/ 919506 w 4403170"/>
              <a:gd name="connsiteY8" fmla="*/ 1994253 h 1994253"/>
              <a:gd name="connsiteX9" fmla="*/ 579832 w 4403170"/>
              <a:gd name="connsiteY9" fmla="*/ 1670336 h 1994253"/>
              <a:gd name="connsiteX0" fmla="*/ 534162 w 4402901"/>
              <a:gd name="connsiteY0" fmla="*/ 1652839 h 1994253"/>
              <a:gd name="connsiteX1" fmla="*/ 162684 w 4402901"/>
              <a:gd name="connsiteY1" fmla="*/ 1374898 h 1994253"/>
              <a:gd name="connsiteX2" fmla="*/ 4239 w 4402901"/>
              <a:gd name="connsiteY2" fmla="*/ 502726 h 1994253"/>
              <a:gd name="connsiteX3" fmla="*/ 657865 w 4402901"/>
              <a:gd name="connsiteY3" fmla="*/ 97688 h 1994253"/>
              <a:gd name="connsiteX4" fmla="*/ 3866451 w 4402901"/>
              <a:gd name="connsiteY4" fmla="*/ 62409 h 1994253"/>
              <a:gd name="connsiteX5" fmla="*/ 4395067 w 4402901"/>
              <a:gd name="connsiteY5" fmla="*/ 837645 h 1994253"/>
              <a:gd name="connsiteX6" fmla="*/ 3860519 w 4402901"/>
              <a:gd name="connsiteY6" fmla="*/ 1659621 h 1994253"/>
              <a:gd name="connsiteX7" fmla="*/ 911301 w 4402901"/>
              <a:gd name="connsiteY7" fmla="*/ 1673992 h 1994253"/>
              <a:gd name="connsiteX8" fmla="*/ 919237 w 4402901"/>
              <a:gd name="connsiteY8" fmla="*/ 1994253 h 1994253"/>
              <a:gd name="connsiteX9" fmla="*/ 534162 w 4402901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2839 h 1994253"/>
              <a:gd name="connsiteX1" fmla="*/ 167956 w 4425474"/>
              <a:gd name="connsiteY1" fmla="*/ 1341666 h 1994253"/>
              <a:gd name="connsiteX2" fmla="*/ 26812 w 4425474"/>
              <a:gd name="connsiteY2" fmla="*/ 502726 h 1994253"/>
              <a:gd name="connsiteX3" fmla="*/ 680438 w 4425474"/>
              <a:gd name="connsiteY3" fmla="*/ 97688 h 1994253"/>
              <a:gd name="connsiteX4" fmla="*/ 3889024 w 4425474"/>
              <a:gd name="connsiteY4" fmla="*/ 62409 h 1994253"/>
              <a:gd name="connsiteX5" fmla="*/ 4417640 w 4425474"/>
              <a:gd name="connsiteY5" fmla="*/ 837645 h 1994253"/>
              <a:gd name="connsiteX6" fmla="*/ 3883092 w 4425474"/>
              <a:gd name="connsiteY6" fmla="*/ 1659621 h 1994253"/>
              <a:gd name="connsiteX7" fmla="*/ 933874 w 4425474"/>
              <a:gd name="connsiteY7" fmla="*/ 1673992 h 1994253"/>
              <a:gd name="connsiteX8" fmla="*/ 941810 w 4425474"/>
              <a:gd name="connsiteY8" fmla="*/ 1994253 h 1994253"/>
              <a:gd name="connsiteX9" fmla="*/ 556735 w 4425474"/>
              <a:gd name="connsiteY9" fmla="*/ 1652839 h 1994253"/>
              <a:gd name="connsiteX0" fmla="*/ 556735 w 4425474"/>
              <a:gd name="connsiteY0" fmla="*/ 1654095 h 1995509"/>
              <a:gd name="connsiteX1" fmla="*/ 167956 w 4425474"/>
              <a:gd name="connsiteY1" fmla="*/ 1342922 h 1995509"/>
              <a:gd name="connsiteX2" fmla="*/ 26812 w 4425474"/>
              <a:gd name="connsiteY2" fmla="*/ 503982 h 1995509"/>
              <a:gd name="connsiteX3" fmla="*/ 680438 w 4425474"/>
              <a:gd name="connsiteY3" fmla="*/ 98944 h 1995509"/>
              <a:gd name="connsiteX4" fmla="*/ 3889024 w 4425474"/>
              <a:gd name="connsiteY4" fmla="*/ 63665 h 1995509"/>
              <a:gd name="connsiteX5" fmla="*/ 4417640 w 4425474"/>
              <a:gd name="connsiteY5" fmla="*/ 838901 h 1995509"/>
              <a:gd name="connsiteX6" fmla="*/ 3883092 w 4425474"/>
              <a:gd name="connsiteY6" fmla="*/ 1660877 h 1995509"/>
              <a:gd name="connsiteX7" fmla="*/ 933874 w 4425474"/>
              <a:gd name="connsiteY7" fmla="*/ 1675248 h 1995509"/>
              <a:gd name="connsiteX8" fmla="*/ 941810 w 4425474"/>
              <a:gd name="connsiteY8" fmla="*/ 1995509 h 1995509"/>
              <a:gd name="connsiteX9" fmla="*/ 556735 w 4425474"/>
              <a:gd name="connsiteY9" fmla="*/ 1654095 h 1995509"/>
              <a:gd name="connsiteX0" fmla="*/ 556735 w 4425474"/>
              <a:gd name="connsiteY0" fmla="*/ 1655129 h 1996543"/>
              <a:gd name="connsiteX1" fmla="*/ 167956 w 4425474"/>
              <a:gd name="connsiteY1" fmla="*/ 1343956 h 1996543"/>
              <a:gd name="connsiteX2" fmla="*/ 26812 w 4425474"/>
              <a:gd name="connsiteY2" fmla="*/ 505016 h 1996543"/>
              <a:gd name="connsiteX3" fmla="*/ 680438 w 4425474"/>
              <a:gd name="connsiteY3" fmla="*/ 99978 h 1996543"/>
              <a:gd name="connsiteX4" fmla="*/ 3889024 w 4425474"/>
              <a:gd name="connsiteY4" fmla="*/ 64699 h 1996543"/>
              <a:gd name="connsiteX5" fmla="*/ 4417640 w 4425474"/>
              <a:gd name="connsiteY5" fmla="*/ 839935 h 1996543"/>
              <a:gd name="connsiteX6" fmla="*/ 3883092 w 4425474"/>
              <a:gd name="connsiteY6" fmla="*/ 1661911 h 1996543"/>
              <a:gd name="connsiteX7" fmla="*/ 933874 w 4425474"/>
              <a:gd name="connsiteY7" fmla="*/ 1676282 h 1996543"/>
              <a:gd name="connsiteX8" fmla="*/ 941810 w 4425474"/>
              <a:gd name="connsiteY8" fmla="*/ 1996543 h 1996543"/>
              <a:gd name="connsiteX9" fmla="*/ 556735 w 4425474"/>
              <a:gd name="connsiteY9" fmla="*/ 1655129 h 1996543"/>
              <a:gd name="connsiteX0" fmla="*/ 550979 w 4421752"/>
              <a:gd name="connsiteY0" fmla="*/ 1650230 h 1991644"/>
              <a:gd name="connsiteX1" fmla="*/ 162200 w 4421752"/>
              <a:gd name="connsiteY1" fmla="*/ 1339057 h 1991644"/>
              <a:gd name="connsiteX2" fmla="*/ 21056 w 4421752"/>
              <a:gd name="connsiteY2" fmla="*/ 500117 h 1991644"/>
              <a:gd name="connsiteX3" fmla="*/ 587675 w 4421752"/>
              <a:gd name="connsiteY3" fmla="*/ 108032 h 1991644"/>
              <a:gd name="connsiteX4" fmla="*/ 3883268 w 4421752"/>
              <a:gd name="connsiteY4" fmla="*/ 59800 h 1991644"/>
              <a:gd name="connsiteX5" fmla="*/ 4411884 w 4421752"/>
              <a:gd name="connsiteY5" fmla="*/ 835036 h 1991644"/>
              <a:gd name="connsiteX6" fmla="*/ 3877336 w 4421752"/>
              <a:gd name="connsiteY6" fmla="*/ 1657012 h 1991644"/>
              <a:gd name="connsiteX7" fmla="*/ 928118 w 4421752"/>
              <a:gd name="connsiteY7" fmla="*/ 1671383 h 1991644"/>
              <a:gd name="connsiteX8" fmla="*/ 936054 w 4421752"/>
              <a:gd name="connsiteY8" fmla="*/ 1991644 h 1991644"/>
              <a:gd name="connsiteX9" fmla="*/ 550979 w 4421752"/>
              <a:gd name="connsiteY9" fmla="*/ 1650230 h 1991644"/>
              <a:gd name="connsiteX0" fmla="*/ 550979 w 4423181"/>
              <a:gd name="connsiteY0" fmla="*/ 1701894 h 2043308"/>
              <a:gd name="connsiteX1" fmla="*/ 162200 w 4423181"/>
              <a:gd name="connsiteY1" fmla="*/ 1390721 h 2043308"/>
              <a:gd name="connsiteX2" fmla="*/ 21056 w 4423181"/>
              <a:gd name="connsiteY2" fmla="*/ 551781 h 2043308"/>
              <a:gd name="connsiteX3" fmla="*/ 587675 w 4423181"/>
              <a:gd name="connsiteY3" fmla="*/ 159696 h 2043308"/>
              <a:gd name="connsiteX4" fmla="*/ 3883268 w 4423181"/>
              <a:gd name="connsiteY4" fmla="*/ 111464 h 2043308"/>
              <a:gd name="connsiteX5" fmla="*/ 4411884 w 4423181"/>
              <a:gd name="connsiteY5" fmla="*/ 886700 h 2043308"/>
              <a:gd name="connsiteX6" fmla="*/ 3877336 w 4423181"/>
              <a:gd name="connsiteY6" fmla="*/ 1708676 h 2043308"/>
              <a:gd name="connsiteX7" fmla="*/ 928118 w 4423181"/>
              <a:gd name="connsiteY7" fmla="*/ 1723047 h 2043308"/>
              <a:gd name="connsiteX8" fmla="*/ 936054 w 4423181"/>
              <a:gd name="connsiteY8" fmla="*/ 2043308 h 2043308"/>
              <a:gd name="connsiteX9" fmla="*/ 550979 w 4423181"/>
              <a:gd name="connsiteY9" fmla="*/ 1701894 h 2043308"/>
              <a:gd name="connsiteX0" fmla="*/ 550979 w 4416703"/>
              <a:gd name="connsiteY0" fmla="*/ 1724338 h 2065752"/>
              <a:gd name="connsiteX1" fmla="*/ 162200 w 4416703"/>
              <a:gd name="connsiteY1" fmla="*/ 1413165 h 2065752"/>
              <a:gd name="connsiteX2" fmla="*/ 21056 w 4416703"/>
              <a:gd name="connsiteY2" fmla="*/ 574225 h 2065752"/>
              <a:gd name="connsiteX3" fmla="*/ 587675 w 4416703"/>
              <a:gd name="connsiteY3" fmla="*/ 182140 h 2065752"/>
              <a:gd name="connsiteX4" fmla="*/ 3836784 w 4416703"/>
              <a:gd name="connsiteY4" fmla="*/ 102710 h 2065752"/>
              <a:gd name="connsiteX5" fmla="*/ 4411884 w 4416703"/>
              <a:gd name="connsiteY5" fmla="*/ 909144 h 2065752"/>
              <a:gd name="connsiteX6" fmla="*/ 3877336 w 4416703"/>
              <a:gd name="connsiteY6" fmla="*/ 1731120 h 2065752"/>
              <a:gd name="connsiteX7" fmla="*/ 928118 w 4416703"/>
              <a:gd name="connsiteY7" fmla="*/ 1745491 h 2065752"/>
              <a:gd name="connsiteX8" fmla="*/ 936054 w 4416703"/>
              <a:gd name="connsiteY8" fmla="*/ 2065752 h 2065752"/>
              <a:gd name="connsiteX9" fmla="*/ 550979 w 4416703"/>
              <a:gd name="connsiteY9" fmla="*/ 1724338 h 2065752"/>
              <a:gd name="connsiteX0" fmla="*/ 560106 w 4423497"/>
              <a:gd name="connsiteY0" fmla="*/ 1682522 h 2023936"/>
              <a:gd name="connsiteX1" fmla="*/ 171327 w 4423497"/>
              <a:gd name="connsiteY1" fmla="*/ 1371349 h 2023936"/>
              <a:gd name="connsiteX2" fmla="*/ 30183 w 4423497"/>
              <a:gd name="connsiteY2" fmla="*/ 532409 h 2023936"/>
              <a:gd name="connsiteX3" fmla="*/ 733796 w 4423497"/>
              <a:gd name="connsiteY3" fmla="*/ 110109 h 2023936"/>
              <a:gd name="connsiteX4" fmla="*/ 3845911 w 4423497"/>
              <a:gd name="connsiteY4" fmla="*/ 60894 h 2023936"/>
              <a:gd name="connsiteX5" fmla="*/ 4421011 w 4423497"/>
              <a:gd name="connsiteY5" fmla="*/ 867328 h 2023936"/>
              <a:gd name="connsiteX6" fmla="*/ 3886463 w 4423497"/>
              <a:gd name="connsiteY6" fmla="*/ 1689304 h 2023936"/>
              <a:gd name="connsiteX7" fmla="*/ 937245 w 4423497"/>
              <a:gd name="connsiteY7" fmla="*/ 1703675 h 2023936"/>
              <a:gd name="connsiteX8" fmla="*/ 945181 w 4423497"/>
              <a:gd name="connsiteY8" fmla="*/ 2023936 h 2023936"/>
              <a:gd name="connsiteX9" fmla="*/ 560106 w 4423497"/>
              <a:gd name="connsiteY9" fmla="*/ 1682522 h 2023936"/>
              <a:gd name="connsiteX0" fmla="*/ 563605 w 4426572"/>
              <a:gd name="connsiteY0" fmla="*/ 1726456 h 2067870"/>
              <a:gd name="connsiteX1" fmla="*/ 174826 w 4426572"/>
              <a:gd name="connsiteY1" fmla="*/ 1415283 h 2067870"/>
              <a:gd name="connsiteX2" fmla="*/ 33682 w 4426572"/>
              <a:gd name="connsiteY2" fmla="*/ 576343 h 2067870"/>
              <a:gd name="connsiteX3" fmla="*/ 788618 w 4426572"/>
              <a:gd name="connsiteY3" fmla="*/ 60926 h 2067870"/>
              <a:gd name="connsiteX4" fmla="*/ 3849410 w 4426572"/>
              <a:gd name="connsiteY4" fmla="*/ 104828 h 2067870"/>
              <a:gd name="connsiteX5" fmla="*/ 4424510 w 4426572"/>
              <a:gd name="connsiteY5" fmla="*/ 911262 h 2067870"/>
              <a:gd name="connsiteX6" fmla="*/ 3889962 w 4426572"/>
              <a:gd name="connsiteY6" fmla="*/ 1733238 h 2067870"/>
              <a:gd name="connsiteX7" fmla="*/ 940744 w 4426572"/>
              <a:gd name="connsiteY7" fmla="*/ 1747609 h 2067870"/>
              <a:gd name="connsiteX8" fmla="*/ 948680 w 4426572"/>
              <a:gd name="connsiteY8" fmla="*/ 2067870 h 2067870"/>
              <a:gd name="connsiteX9" fmla="*/ 563605 w 4426572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3605 w 4426571"/>
              <a:gd name="connsiteY0" fmla="*/ 1726456 h 2067870"/>
              <a:gd name="connsiteX1" fmla="*/ 174826 w 4426571"/>
              <a:gd name="connsiteY1" fmla="*/ 1415283 h 2067870"/>
              <a:gd name="connsiteX2" fmla="*/ 33682 w 4426571"/>
              <a:gd name="connsiteY2" fmla="*/ 576343 h 2067870"/>
              <a:gd name="connsiteX3" fmla="*/ 788618 w 4426571"/>
              <a:gd name="connsiteY3" fmla="*/ 60926 h 2067870"/>
              <a:gd name="connsiteX4" fmla="*/ 3849410 w 4426571"/>
              <a:gd name="connsiteY4" fmla="*/ 104828 h 2067870"/>
              <a:gd name="connsiteX5" fmla="*/ 4424510 w 4426571"/>
              <a:gd name="connsiteY5" fmla="*/ 911262 h 2067870"/>
              <a:gd name="connsiteX6" fmla="*/ 3569489 w 4426571"/>
              <a:gd name="connsiteY6" fmla="*/ 1762468 h 2067870"/>
              <a:gd name="connsiteX7" fmla="*/ 940744 w 4426571"/>
              <a:gd name="connsiteY7" fmla="*/ 1747609 h 2067870"/>
              <a:gd name="connsiteX8" fmla="*/ 948680 w 4426571"/>
              <a:gd name="connsiteY8" fmla="*/ 2067870 h 2067870"/>
              <a:gd name="connsiteX9" fmla="*/ 563605 w 4426571"/>
              <a:gd name="connsiteY9" fmla="*/ 1726456 h 2067870"/>
              <a:gd name="connsiteX0" fmla="*/ 564281 w 4427247"/>
              <a:gd name="connsiteY0" fmla="*/ 1726456 h 2067870"/>
              <a:gd name="connsiteX1" fmla="*/ 172251 w 4427247"/>
              <a:gd name="connsiteY1" fmla="*/ 1374183 h 2067870"/>
              <a:gd name="connsiteX2" fmla="*/ 34358 w 4427247"/>
              <a:gd name="connsiteY2" fmla="*/ 576343 h 2067870"/>
              <a:gd name="connsiteX3" fmla="*/ 789294 w 4427247"/>
              <a:gd name="connsiteY3" fmla="*/ 60926 h 2067870"/>
              <a:gd name="connsiteX4" fmla="*/ 3850086 w 4427247"/>
              <a:gd name="connsiteY4" fmla="*/ 104828 h 2067870"/>
              <a:gd name="connsiteX5" fmla="*/ 4425186 w 4427247"/>
              <a:gd name="connsiteY5" fmla="*/ 911262 h 2067870"/>
              <a:gd name="connsiteX6" fmla="*/ 3570165 w 4427247"/>
              <a:gd name="connsiteY6" fmla="*/ 1762468 h 2067870"/>
              <a:gd name="connsiteX7" fmla="*/ 941420 w 4427247"/>
              <a:gd name="connsiteY7" fmla="*/ 1747609 h 2067870"/>
              <a:gd name="connsiteX8" fmla="*/ 949356 w 4427247"/>
              <a:gd name="connsiteY8" fmla="*/ 2067870 h 2067870"/>
              <a:gd name="connsiteX9" fmla="*/ 564281 w 4427247"/>
              <a:gd name="connsiteY9" fmla="*/ 1726456 h 2067870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941420 w 4427247"/>
              <a:gd name="connsiteY7" fmla="*/ 1762471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082732"/>
              <a:gd name="connsiteX1" fmla="*/ 172251 w 4427247"/>
              <a:gd name="connsiteY1" fmla="*/ 1389045 h 2082732"/>
              <a:gd name="connsiteX2" fmla="*/ 34358 w 4427247"/>
              <a:gd name="connsiteY2" fmla="*/ 591205 h 2082732"/>
              <a:gd name="connsiteX3" fmla="*/ 789294 w 4427247"/>
              <a:gd name="connsiteY3" fmla="*/ 75788 h 2082732"/>
              <a:gd name="connsiteX4" fmla="*/ 3850086 w 4427247"/>
              <a:gd name="connsiteY4" fmla="*/ 119690 h 2082732"/>
              <a:gd name="connsiteX5" fmla="*/ 4425186 w 4427247"/>
              <a:gd name="connsiteY5" fmla="*/ 926124 h 2082732"/>
              <a:gd name="connsiteX6" fmla="*/ 3570165 w 4427247"/>
              <a:gd name="connsiteY6" fmla="*/ 1777330 h 2082732"/>
              <a:gd name="connsiteX7" fmla="*/ 1156249 w 4427247"/>
              <a:gd name="connsiteY7" fmla="*/ 1788819 h 2082732"/>
              <a:gd name="connsiteX8" fmla="*/ 949356 w 4427247"/>
              <a:gd name="connsiteY8" fmla="*/ 2082732 h 2082732"/>
              <a:gd name="connsiteX9" fmla="*/ 564281 w 4427247"/>
              <a:gd name="connsiteY9" fmla="*/ 1741318 h 2082732"/>
              <a:gd name="connsiteX0" fmla="*/ 564281 w 4427247"/>
              <a:gd name="connsiteY0" fmla="*/ 1741318 h 2116439"/>
              <a:gd name="connsiteX1" fmla="*/ 172251 w 4427247"/>
              <a:gd name="connsiteY1" fmla="*/ 1389045 h 2116439"/>
              <a:gd name="connsiteX2" fmla="*/ 34358 w 4427247"/>
              <a:gd name="connsiteY2" fmla="*/ 591205 h 2116439"/>
              <a:gd name="connsiteX3" fmla="*/ 789294 w 4427247"/>
              <a:gd name="connsiteY3" fmla="*/ 75788 h 2116439"/>
              <a:gd name="connsiteX4" fmla="*/ 3850086 w 4427247"/>
              <a:gd name="connsiteY4" fmla="*/ 119690 h 2116439"/>
              <a:gd name="connsiteX5" fmla="*/ 4425186 w 4427247"/>
              <a:gd name="connsiteY5" fmla="*/ 926124 h 2116439"/>
              <a:gd name="connsiteX6" fmla="*/ 3570165 w 4427247"/>
              <a:gd name="connsiteY6" fmla="*/ 1777330 h 2116439"/>
              <a:gd name="connsiteX7" fmla="*/ 1156249 w 4427247"/>
              <a:gd name="connsiteY7" fmla="*/ 1788819 h 2116439"/>
              <a:gd name="connsiteX8" fmla="*/ 1157432 w 4427247"/>
              <a:gd name="connsiteY8" fmla="*/ 2116439 h 2116439"/>
              <a:gd name="connsiteX9" fmla="*/ 564281 w 4427247"/>
              <a:gd name="connsiteY9" fmla="*/ 1741318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30824"/>
              <a:gd name="connsiteY0" fmla="*/ 1751186 h 2116439"/>
              <a:gd name="connsiteX1" fmla="*/ 175828 w 4430824"/>
              <a:gd name="connsiteY1" fmla="*/ 1389045 h 2116439"/>
              <a:gd name="connsiteX2" fmla="*/ 37935 w 4430824"/>
              <a:gd name="connsiteY2" fmla="*/ 591205 h 2116439"/>
              <a:gd name="connsiteX3" fmla="*/ 792871 w 4430824"/>
              <a:gd name="connsiteY3" fmla="*/ 75788 h 2116439"/>
              <a:gd name="connsiteX4" fmla="*/ 3853663 w 4430824"/>
              <a:gd name="connsiteY4" fmla="*/ 119690 h 2116439"/>
              <a:gd name="connsiteX5" fmla="*/ 4428763 w 4430824"/>
              <a:gd name="connsiteY5" fmla="*/ 926124 h 2116439"/>
              <a:gd name="connsiteX6" fmla="*/ 3573742 w 4430824"/>
              <a:gd name="connsiteY6" fmla="*/ 1777330 h 2116439"/>
              <a:gd name="connsiteX7" fmla="*/ 1159826 w 4430824"/>
              <a:gd name="connsiteY7" fmla="*/ 1788819 h 2116439"/>
              <a:gd name="connsiteX8" fmla="*/ 1161009 w 4430824"/>
              <a:gd name="connsiteY8" fmla="*/ 2116439 h 2116439"/>
              <a:gd name="connsiteX9" fmla="*/ 722695 w 4430824"/>
              <a:gd name="connsiteY9" fmla="*/ 1751186 h 2116439"/>
              <a:gd name="connsiteX0" fmla="*/ 722695 w 4428763"/>
              <a:gd name="connsiteY0" fmla="*/ 1751186 h 2116439"/>
              <a:gd name="connsiteX1" fmla="*/ 175828 w 4428763"/>
              <a:gd name="connsiteY1" fmla="*/ 1389045 h 2116439"/>
              <a:gd name="connsiteX2" fmla="*/ 37935 w 4428763"/>
              <a:gd name="connsiteY2" fmla="*/ 591205 h 2116439"/>
              <a:gd name="connsiteX3" fmla="*/ 792871 w 4428763"/>
              <a:gd name="connsiteY3" fmla="*/ 75788 h 2116439"/>
              <a:gd name="connsiteX4" fmla="*/ 3853663 w 4428763"/>
              <a:gd name="connsiteY4" fmla="*/ 119690 h 2116439"/>
              <a:gd name="connsiteX5" fmla="*/ 4428763 w 4428763"/>
              <a:gd name="connsiteY5" fmla="*/ 926124 h 2116439"/>
              <a:gd name="connsiteX6" fmla="*/ 3573742 w 4428763"/>
              <a:gd name="connsiteY6" fmla="*/ 1777330 h 2116439"/>
              <a:gd name="connsiteX7" fmla="*/ 1159826 w 4428763"/>
              <a:gd name="connsiteY7" fmla="*/ 1788819 h 2116439"/>
              <a:gd name="connsiteX8" fmla="*/ 1161009 w 4428763"/>
              <a:gd name="connsiteY8" fmla="*/ 2116439 h 2116439"/>
              <a:gd name="connsiteX9" fmla="*/ 722695 w 4428763"/>
              <a:gd name="connsiteY9" fmla="*/ 1751186 h 2116439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  <a:gd name="connsiteX0" fmla="*/ 722695 w 4428763"/>
              <a:gd name="connsiteY0" fmla="*/ 1737220 h 2102473"/>
              <a:gd name="connsiteX1" fmla="*/ 175828 w 4428763"/>
              <a:gd name="connsiteY1" fmla="*/ 1375079 h 2102473"/>
              <a:gd name="connsiteX2" fmla="*/ 37935 w 4428763"/>
              <a:gd name="connsiteY2" fmla="*/ 577239 h 2102473"/>
              <a:gd name="connsiteX3" fmla="*/ 792871 w 4428763"/>
              <a:gd name="connsiteY3" fmla="*/ 61822 h 2102473"/>
              <a:gd name="connsiteX4" fmla="*/ 3822903 w 4428763"/>
              <a:gd name="connsiteY4" fmla="*/ 104021 h 2102473"/>
              <a:gd name="connsiteX5" fmla="*/ 4428763 w 4428763"/>
              <a:gd name="connsiteY5" fmla="*/ 912158 h 2102473"/>
              <a:gd name="connsiteX6" fmla="*/ 3573742 w 4428763"/>
              <a:gd name="connsiteY6" fmla="*/ 1763364 h 2102473"/>
              <a:gd name="connsiteX7" fmla="*/ 1159826 w 4428763"/>
              <a:gd name="connsiteY7" fmla="*/ 1774853 h 2102473"/>
              <a:gd name="connsiteX8" fmla="*/ 1161009 w 4428763"/>
              <a:gd name="connsiteY8" fmla="*/ 2102473 h 2102473"/>
              <a:gd name="connsiteX9" fmla="*/ 722695 w 4428763"/>
              <a:gd name="connsiteY9" fmla="*/ 1737220 h 2102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8763" h="2102473">
                <a:moveTo>
                  <a:pt x="722695" y="1737220"/>
                </a:moveTo>
                <a:cubicBezTo>
                  <a:pt x="541817" y="1663774"/>
                  <a:pt x="289955" y="1568409"/>
                  <a:pt x="175828" y="1375079"/>
                </a:cubicBezTo>
                <a:cubicBezTo>
                  <a:pt x="61701" y="1181749"/>
                  <a:pt x="-64905" y="796115"/>
                  <a:pt x="37935" y="577239"/>
                </a:cubicBezTo>
                <a:cubicBezTo>
                  <a:pt x="140775" y="358363"/>
                  <a:pt x="162043" y="140692"/>
                  <a:pt x="792871" y="61822"/>
                </a:cubicBezTo>
                <a:cubicBezTo>
                  <a:pt x="1423699" y="-17048"/>
                  <a:pt x="3216921" y="-37702"/>
                  <a:pt x="3822903" y="104021"/>
                </a:cubicBezTo>
                <a:cubicBezTo>
                  <a:pt x="4428885" y="245744"/>
                  <a:pt x="4416953" y="658639"/>
                  <a:pt x="4428763" y="912158"/>
                </a:cubicBezTo>
                <a:cubicBezTo>
                  <a:pt x="4404194" y="1365424"/>
                  <a:pt x="4118565" y="1619581"/>
                  <a:pt x="3573742" y="1763364"/>
                </a:cubicBezTo>
                <a:cubicBezTo>
                  <a:pt x="3028919" y="1907147"/>
                  <a:pt x="1313245" y="1816204"/>
                  <a:pt x="1159826" y="1774853"/>
                </a:cubicBezTo>
                <a:cubicBezTo>
                  <a:pt x="1098295" y="1880771"/>
                  <a:pt x="1112279" y="1894673"/>
                  <a:pt x="1161009" y="2102473"/>
                </a:cubicBezTo>
                <a:cubicBezTo>
                  <a:pt x="929550" y="1950845"/>
                  <a:pt x="722695" y="1737220"/>
                  <a:pt x="722695" y="1737220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C8B7-939B-B44A-4C27-FBDD71A99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Hokej</a:t>
            </a:r>
            <a:r>
              <a:rPr lang="en-US"/>
              <a:t> </a:t>
            </a:r>
            <a:r>
              <a:rPr lang="en-US" err="1"/>
              <a:t>pardubice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5E86D34-D9FE-89AB-0E90-DEA773CDE3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6631" y="1919744"/>
            <a:ext cx="4149246" cy="31655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ECD4B-5382-274C-2E29-236C5B2FC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0" err="1">
                <a:latin typeface="Times New Roman"/>
                <a:cs typeface="Times New Roman"/>
              </a:rPr>
              <a:t>Založen</a:t>
            </a:r>
            <a:r>
              <a:rPr lang="en-US" b="0">
                <a:latin typeface="Times New Roman"/>
                <a:cs typeface="Times New Roman"/>
              </a:rPr>
              <a:t> </a:t>
            </a:r>
            <a:r>
              <a:rPr lang="en-US" b="0" err="1">
                <a:latin typeface="Times New Roman"/>
                <a:cs typeface="Times New Roman"/>
              </a:rPr>
              <a:t>byl</a:t>
            </a:r>
            <a:r>
              <a:rPr lang="en-US" b="0">
                <a:latin typeface="Times New Roman"/>
                <a:cs typeface="Times New Roman"/>
              </a:rPr>
              <a:t> v </a:t>
            </a:r>
            <a:r>
              <a:rPr lang="en-US" b="0" err="1">
                <a:latin typeface="Times New Roman"/>
                <a:cs typeface="Times New Roman"/>
              </a:rPr>
              <a:t>roce</a:t>
            </a:r>
            <a:r>
              <a:rPr lang="en-US" b="0">
                <a:latin typeface="Times New Roman"/>
                <a:cs typeface="Times New Roman"/>
              </a:rPr>
              <a:t> 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>
                <a:latin typeface="Times New Roman"/>
                <a:ea typeface="+mn-lt"/>
                <a:cs typeface="+mn-lt"/>
                <a:hlinkClick r:id="rId3"/>
              </a:rPr>
              <a:t>1923</a:t>
            </a:r>
            <a:r>
              <a:rPr lang="en-US" b="0">
                <a:latin typeface="Times New Roman"/>
                <a:ea typeface="+mn-lt"/>
                <a:cs typeface="+mn-lt"/>
              </a:rPr>
              <a:t> pod </a:t>
            </a:r>
            <a:r>
              <a:rPr lang="en-US" b="0" err="1">
                <a:latin typeface="Times New Roman"/>
                <a:ea typeface="+mn-lt"/>
                <a:cs typeface="+mn-lt"/>
              </a:rPr>
              <a:t>názvem</a:t>
            </a:r>
            <a:r>
              <a:rPr lang="en-US" b="0">
                <a:latin typeface="Times New Roman"/>
                <a:ea typeface="+mn-lt"/>
                <a:cs typeface="+mn-lt"/>
              </a:rPr>
              <a:t> </a:t>
            </a:r>
            <a:r>
              <a:rPr lang="en-US">
                <a:latin typeface="Times New Roman"/>
                <a:ea typeface="+mn-lt"/>
                <a:cs typeface="+mn-lt"/>
              </a:rPr>
              <a:t>LTC Pardubice. </a:t>
            </a:r>
          </a:p>
          <a:p>
            <a:r>
              <a:rPr lang="en-US" b="0">
                <a:latin typeface="Times New Roman"/>
                <a:cs typeface="Times New Roman"/>
              </a:rPr>
              <a:t>V </a:t>
            </a:r>
            <a:r>
              <a:rPr lang="en-US" b="0" err="1">
                <a:latin typeface="Times New Roman"/>
                <a:cs typeface="Times New Roman"/>
              </a:rPr>
              <a:t>Pardubickém</a:t>
            </a:r>
            <a:r>
              <a:rPr lang="en-US" b="0">
                <a:latin typeface="Times New Roman"/>
                <a:cs typeface="Times New Roman"/>
              </a:rPr>
              <a:t> </a:t>
            </a:r>
            <a:r>
              <a:rPr lang="en-US" b="0" err="1">
                <a:latin typeface="Times New Roman"/>
                <a:cs typeface="Times New Roman"/>
              </a:rPr>
              <a:t>týmu</a:t>
            </a:r>
            <a:r>
              <a:rPr lang="en-US" b="0">
                <a:latin typeface="Times New Roman"/>
                <a:cs typeface="Times New Roman"/>
              </a:rPr>
              <a:t> </a:t>
            </a:r>
            <a:r>
              <a:rPr lang="en-US" b="0" err="1">
                <a:latin typeface="Times New Roman"/>
                <a:cs typeface="Times New Roman"/>
              </a:rPr>
              <a:t>hraje</a:t>
            </a:r>
            <a:r>
              <a:rPr lang="en-US" b="0">
                <a:latin typeface="Times New Roman"/>
                <a:cs typeface="Times New Roman"/>
              </a:rPr>
              <a:t> </a:t>
            </a:r>
            <a:r>
              <a:rPr lang="en-US" b="0" err="1">
                <a:latin typeface="Times New Roman"/>
                <a:cs typeface="Times New Roman"/>
              </a:rPr>
              <a:t>i</a:t>
            </a:r>
            <a:r>
              <a:rPr lang="en-US" b="0">
                <a:latin typeface="Times New Roman"/>
                <a:cs typeface="Times New Roman"/>
              </a:rPr>
              <a:t> Ondřej </a:t>
            </a:r>
            <a:r>
              <a:rPr lang="en-US" b="0" err="1">
                <a:latin typeface="Times New Roman"/>
                <a:cs typeface="Times New Roman"/>
              </a:rPr>
              <a:t>Rohlík</a:t>
            </a:r>
            <a:r>
              <a:rPr lang="en-US" b="0">
                <a:latin typeface="Times New Roman"/>
                <a:cs typeface="Times New Roman"/>
              </a:rPr>
              <a:t> ze </a:t>
            </a:r>
            <a:r>
              <a:rPr lang="en-US" b="0" err="1">
                <a:latin typeface="Times New Roman"/>
                <a:cs typeface="Times New Roman"/>
              </a:rPr>
              <a:t>Zaječic</a:t>
            </a:r>
            <a:r>
              <a:rPr lang="en-US" b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383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238D-DA9A-64A0-8EE2-E5AA6ED2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Hřebčín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Slatiňany</a:t>
            </a:r>
            <a:r>
              <a:rPr lang="en-US">
                <a:cs typeface="Calibri Light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A79F-8B6C-3D38-F7BD-FCCDFC1B28F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je </a:t>
            </a:r>
            <a:r>
              <a:rPr lang="en-US" err="1">
                <a:ea typeface="+mn-lt"/>
                <a:cs typeface="+mn-lt"/>
              </a:rPr>
              <a:t>chovná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stanice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vraníků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českého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plemena</a:t>
            </a:r>
            <a:r>
              <a:rPr lang="en-US">
                <a:ea typeface="+mn-lt"/>
                <a:cs typeface="+mn-lt"/>
              </a:rPr>
              <a:t> 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starokladrubských koní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sídlící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Slatiňanech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nedaleko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Chrudimi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>
                <a:ea typeface="+mn-lt"/>
                <a:cs typeface="+mn-lt"/>
              </a:rPr>
              <a:t>Hřebčín</a:t>
            </a:r>
            <a:r>
              <a:rPr lang="en-US">
                <a:ea typeface="+mn-lt"/>
                <a:cs typeface="+mn-lt"/>
              </a:rPr>
              <a:t> je </a:t>
            </a:r>
            <a:r>
              <a:rPr lang="en-US" err="1">
                <a:ea typeface="+mn-lt"/>
                <a:cs typeface="+mn-lt"/>
              </a:rPr>
              <a:t>součástí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Národního hřebčína Kladruby nad Labem</a:t>
            </a:r>
            <a:r>
              <a:rPr lang="en-US">
                <a:ea typeface="+mn-lt"/>
                <a:cs typeface="+mn-lt"/>
              </a:rPr>
              <a:t>. Je </a:t>
            </a:r>
            <a:r>
              <a:rPr lang="en-US" err="1">
                <a:ea typeface="+mn-lt"/>
                <a:cs typeface="+mn-lt"/>
              </a:rPr>
              <a:t>zde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chováno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přibližně</a:t>
            </a:r>
            <a:r>
              <a:rPr lang="en-US">
                <a:ea typeface="+mn-lt"/>
                <a:cs typeface="+mn-lt"/>
              </a:rPr>
              <a:t> 250 </a:t>
            </a:r>
            <a:r>
              <a:rPr lang="en-US" err="1">
                <a:ea typeface="+mn-lt"/>
                <a:cs typeface="+mn-lt"/>
              </a:rPr>
              <a:t>starokladrubských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koní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r>
              <a:rPr lang="en-US" err="1">
                <a:ea typeface="+mn-lt"/>
                <a:cs typeface="+mn-lt"/>
              </a:rPr>
              <a:t>Areál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hřebčína</a:t>
            </a:r>
            <a:r>
              <a:rPr lang="en-US">
                <a:ea typeface="+mn-lt"/>
                <a:cs typeface="+mn-lt"/>
              </a:rPr>
              <a:t> je </a:t>
            </a:r>
            <a:r>
              <a:rPr lang="en-US" err="1">
                <a:ea typeface="+mn-lt"/>
                <a:cs typeface="+mn-lt"/>
              </a:rPr>
              <a:t>kulturní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památkou</a:t>
            </a:r>
            <a:r>
              <a:rPr lang="en-US">
                <a:ea typeface="+mn-lt"/>
                <a:cs typeface="+mn-lt"/>
              </a:rPr>
              <a:t> v </a:t>
            </a:r>
            <a:r>
              <a:rPr lang="en-US" err="1">
                <a:ea typeface="+mn-lt"/>
                <a:cs typeface="+mn-lt"/>
              </a:rPr>
              <a:t>těsném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sousedství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národní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kulturní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památky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>
                <a:ea typeface="+mn-lt"/>
                <a:cs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slatiňanského zámku a parku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A24E3AA-F401-0245-0AB6-8BE872F8F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9"/>
          <a:stretch>
            <a:fillRect/>
          </a:stretch>
        </p:blipFill>
        <p:spPr>
          <a:xfrm>
            <a:off x="6761054" y="2188608"/>
            <a:ext cx="4442303" cy="3625371"/>
          </a:xfrm>
        </p:spPr>
      </p:pic>
    </p:spTree>
    <p:extLst>
      <p:ext uri="{BB962C8B-B14F-4D97-AF65-F5344CB8AC3E}">
        <p14:creationId xmlns:p14="http://schemas.microsoft.com/office/powerpoint/2010/main" val="1385853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63F813ED-E85E-41C5-92BA-8774CF0F20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988" y="2683832"/>
            <a:ext cx="5557641" cy="35696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DD5C4-AE92-34FD-9025-23B294C2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                         </a:t>
            </a:r>
            <a:r>
              <a:rPr lang="en-US" err="1"/>
              <a:t>Pardubické</a:t>
            </a:r>
            <a:r>
              <a:rPr lang="en-US"/>
              <a:t> </a:t>
            </a:r>
            <a:r>
              <a:rPr lang="en-US" err="1"/>
              <a:t>okresy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DC3FB-BA54-574D-F0D7-F00996DE07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err="1"/>
              <a:t>Kde</a:t>
            </a:r>
            <a:r>
              <a:rPr lang="en-US"/>
              <a:t> </a:t>
            </a:r>
            <a:r>
              <a:rPr lang="en-US" err="1"/>
              <a:t>leží</a:t>
            </a:r>
            <a:r>
              <a:rPr lang="en-US"/>
              <a:t> </a:t>
            </a:r>
            <a:r>
              <a:rPr lang="en-US" err="1"/>
              <a:t>Pardubický</a:t>
            </a:r>
            <a:r>
              <a:rPr lang="en-US"/>
              <a:t> </a:t>
            </a:r>
            <a:r>
              <a:rPr lang="en-US" err="1"/>
              <a:t>kraj</a:t>
            </a:r>
            <a:r>
              <a:rPr lang="en-US"/>
              <a:t> 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A0999-2FED-36A6-ABEC-2CD7C8F86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2117" y="1818158"/>
            <a:ext cx="5087034" cy="814387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r>
              <a:rPr lang="en-US" b="0" err="1">
                <a:ea typeface="+mn-lt"/>
                <a:cs typeface="+mn-lt"/>
              </a:rPr>
              <a:t>Území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kraje</a:t>
            </a:r>
            <a:r>
              <a:rPr lang="en-US" b="0">
                <a:ea typeface="+mn-lt"/>
                <a:cs typeface="+mn-lt"/>
              </a:rPr>
              <a:t> je </a:t>
            </a:r>
            <a:r>
              <a:rPr lang="en-US" b="0" err="1">
                <a:ea typeface="+mn-lt"/>
                <a:cs typeface="+mn-lt"/>
              </a:rPr>
              <a:t>vymezeno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územími</a:t>
            </a:r>
            <a:r>
              <a:rPr lang="en-US" b="0">
                <a:ea typeface="+mn-lt"/>
                <a:cs typeface="+mn-lt"/>
              </a:rPr>
              <a:t> </a:t>
            </a:r>
            <a:r>
              <a:rPr lang="en-US" b="0" err="1">
                <a:ea typeface="+mn-lt"/>
                <a:cs typeface="+mn-lt"/>
              </a:rPr>
              <a:t>okresy</a:t>
            </a:r>
            <a:r>
              <a:rPr lang="en-US" b="0">
                <a:ea typeface="+mn-lt"/>
                <a:cs typeface="+mn-lt"/>
              </a:rPr>
              <a:t>: </a:t>
            </a:r>
            <a:r>
              <a:rPr lang="en-US">
                <a:solidFill>
                  <a:srgbClr val="002060"/>
                </a:solidFill>
                <a:ea typeface="+mn-lt"/>
                <a:cs typeface="+mn-lt"/>
              </a:rPr>
              <a:t>Pardubice, </a:t>
            </a:r>
            <a:r>
              <a:rPr lang="en-US" err="1">
                <a:solidFill>
                  <a:srgbClr val="002060"/>
                </a:solidFill>
                <a:ea typeface="+mn-lt"/>
                <a:cs typeface="+mn-lt"/>
              </a:rPr>
              <a:t>Chudim</a:t>
            </a:r>
            <a:r>
              <a:rPr lang="en-US">
                <a:solidFill>
                  <a:srgbClr val="002060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002060"/>
                </a:solidFill>
                <a:ea typeface="+mn-lt"/>
                <a:cs typeface="+mn-lt"/>
              </a:rPr>
              <a:t>Ústí</a:t>
            </a:r>
            <a:r>
              <a:rPr lang="en-US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ea typeface="+mn-lt"/>
                <a:cs typeface="+mn-lt"/>
              </a:rPr>
              <a:t>nad</a:t>
            </a:r>
            <a:r>
              <a:rPr lang="en-US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US" err="1">
                <a:solidFill>
                  <a:srgbClr val="002060"/>
                </a:solidFill>
                <a:ea typeface="+mn-lt"/>
                <a:cs typeface="+mn-lt"/>
              </a:rPr>
              <a:t>Orlicí</a:t>
            </a:r>
            <a:r>
              <a:rPr lang="en-US">
                <a:solidFill>
                  <a:srgbClr val="002060"/>
                </a:solidFill>
                <a:ea typeface="+mn-lt"/>
                <a:cs typeface="+mn-lt"/>
              </a:rPr>
              <a:t> a </a:t>
            </a:r>
            <a:r>
              <a:rPr lang="en-US" err="1">
                <a:solidFill>
                  <a:srgbClr val="002060"/>
                </a:solidFill>
                <a:ea typeface="+mn-lt"/>
                <a:cs typeface="+mn-lt"/>
              </a:rPr>
              <a:t>Svitavy</a:t>
            </a:r>
            <a:r>
              <a:rPr lang="en-US">
                <a:solidFill>
                  <a:srgbClr val="002060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002060"/>
              </a:solidFill>
            </a:endParaRP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1931B8C2-C7C6-782B-76BD-1FE883DCE3C5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41367797"/>
              </p:ext>
            </p:extLst>
          </p:nvPr>
        </p:nvGraphicFramePr>
        <p:xfrm>
          <a:off x="6387839" y="3037068"/>
          <a:ext cx="508635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270">
                  <a:extLst>
                    <a:ext uri="{9D8B030D-6E8A-4147-A177-3AD203B41FA5}">
                      <a16:colId xmlns:a16="http://schemas.microsoft.com/office/drawing/2014/main" val="66743866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2645184328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4039249444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122537504"/>
                    </a:ext>
                  </a:extLst>
                </a:gridCol>
                <a:gridCol w="1017270">
                  <a:extLst>
                    <a:ext uri="{9D8B030D-6E8A-4147-A177-3AD203B41FA5}">
                      <a16:colId xmlns:a16="http://schemas.microsoft.com/office/drawing/2014/main" val="2733855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effectLst/>
                        </a:rPr>
                        <a:t>Okres</a:t>
                      </a:r>
                    </a:p>
                  </a:txBody>
                  <a:tcPr marR="200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effectLst/>
                        </a:rPr>
                        <a:t>Počet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obyvatel</a:t>
                      </a:r>
                      <a:br>
                        <a:rPr lang="en-US">
                          <a:effectLst/>
                        </a:rPr>
                      </a:br>
                      <a:r>
                        <a:rPr lang="en-US">
                          <a:effectLst/>
                        </a:rPr>
                        <a:t>(1. 1. 2020)</a:t>
                      </a:r>
                      <a:endParaRPr lang="en-US" u="none" strike="noStrike" baseline="30000">
                        <a:effectLst/>
                      </a:endParaRPr>
                    </a:p>
                  </a:txBody>
                  <a:tcPr marR="200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effectLst/>
                        </a:rPr>
                        <a:t>Rozloha</a:t>
                      </a:r>
                      <a:endParaRPr lang="en-US" u="none" strike="noStrike" baseline="30000" err="1">
                        <a:effectLst/>
                      </a:endParaRPr>
                    </a:p>
                  </a:txBody>
                  <a:tcPr marR="200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Hust. </a:t>
                      </a:r>
                      <a:r>
                        <a:rPr lang="en-US" err="1">
                          <a:effectLst/>
                        </a:rPr>
                        <a:t>zal</a:t>
                      </a:r>
                      <a:r>
                        <a:rPr lang="en-US">
                          <a:effectLst/>
                        </a:rPr>
                        <a:t>.</a:t>
                      </a:r>
                    </a:p>
                  </a:txBody>
                  <a:tcPr marR="2000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err="1">
                          <a:effectLst/>
                        </a:rPr>
                        <a:t>Počet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obcí</a:t>
                      </a:r>
                    </a:p>
                  </a:txBody>
                  <a:tcPr marR="200025" anchor="ctr"/>
                </a:tc>
                <a:extLst>
                  <a:ext uri="{0D108BD9-81ED-4DB2-BD59-A6C34878D82A}">
                    <a16:rowId xmlns:a16="http://schemas.microsoft.com/office/drawing/2014/main" val="1048526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  <a:hlinkClick r:id="rId3" tooltip="Okres Chrudim"/>
                        </a:rPr>
                        <a:t>Chrudim</a:t>
                      </a:r>
                      <a:r>
                        <a:rPr lang="en-US">
                          <a:effectLst/>
                        </a:rPr>
                        <a:t> (CR)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104 613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993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4503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  <a:hlinkClick r:id="rId4" tooltip="Okres Pardubice"/>
                        </a:rPr>
                        <a:t>Pardubice</a:t>
                      </a:r>
                      <a:r>
                        <a:rPr lang="en-US">
                          <a:effectLst/>
                        </a:rPr>
                        <a:t> (PU)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175 441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880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5866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  <a:hlinkClick r:id="rId5" tooltip="Okres Svitavy"/>
                        </a:rPr>
                        <a:t>Svitavy</a:t>
                      </a:r>
                      <a:r>
                        <a:rPr lang="en-US">
                          <a:effectLst/>
                        </a:rPr>
                        <a:t> (SY)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104 333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1 379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012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u="none" strike="noStrike">
                          <a:effectLst/>
                          <a:hlinkClick r:id="rId6" tooltip="Okres Ústí nad Orlicí"/>
                        </a:rPr>
                        <a:t>Ústí nad Orlicí</a:t>
                      </a:r>
                      <a:r>
                        <a:rPr lang="en-US">
                          <a:effectLst/>
                        </a:rPr>
                        <a:t> (UO)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138 275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1 267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2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454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20DF01A-DAD0-4D16-BEDE-ED085CCC3B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BC72FC8-E027-A54B-865F-81FC508FE39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806" r="6805" b="-2"/>
          <a:stretch/>
        </p:blipFill>
        <p:spPr>
          <a:xfrm>
            <a:off x="357120" y="391301"/>
            <a:ext cx="7228864" cy="5847184"/>
          </a:xfrm>
          <a:custGeom>
            <a:avLst/>
            <a:gdLst/>
            <a:ahLst/>
            <a:cxnLst/>
            <a:rect l="l" t="t" r="r" b="b"/>
            <a:pathLst>
              <a:path w="7503702" h="6405387">
                <a:moveTo>
                  <a:pt x="526155" y="35"/>
                </a:moveTo>
                <a:cubicBezTo>
                  <a:pt x="696890" y="424"/>
                  <a:pt x="910822" y="4062"/>
                  <a:pt x="1101865" y="9135"/>
                </a:cubicBezTo>
                <a:lnTo>
                  <a:pt x="6538681" y="39665"/>
                </a:lnTo>
                <a:lnTo>
                  <a:pt x="7503702" y="68449"/>
                </a:lnTo>
                <a:lnTo>
                  <a:pt x="7503702" y="6373015"/>
                </a:lnTo>
                <a:lnTo>
                  <a:pt x="7349407" y="6372590"/>
                </a:lnTo>
                <a:cubicBezTo>
                  <a:pt x="5503660" y="6369608"/>
                  <a:pt x="2945004" y="6405387"/>
                  <a:pt x="1220576" y="6405387"/>
                </a:cubicBezTo>
                <a:cubicBezTo>
                  <a:pt x="732036" y="6374856"/>
                  <a:pt x="383078" y="6405388"/>
                  <a:pt x="48079" y="6374856"/>
                </a:cubicBezTo>
                <a:cubicBezTo>
                  <a:pt x="-54281" y="4308922"/>
                  <a:pt x="24815" y="1433916"/>
                  <a:pt x="117871" y="131259"/>
                </a:cubicBezTo>
                <a:cubicBezTo>
                  <a:pt x="125872" y="-28778"/>
                  <a:pt x="119241" y="23587"/>
                  <a:pt x="279761" y="3233"/>
                </a:cubicBezTo>
                <a:cubicBezTo>
                  <a:pt x="336825" y="737"/>
                  <a:pt x="423715" y="-199"/>
                  <a:pt x="526155" y="35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B7B539-E79B-44C5-8319-9CE01F87F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57119" y="391300"/>
            <a:ext cx="7228863" cy="584718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979858C-A26E-4B53-9728-5EC82E0E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69718" y="475165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F73B9C9-A160-4E92-89A0-667A53CD7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92712" flipH="1">
            <a:off x="6891488" y="428517"/>
            <a:ext cx="4895008" cy="5648873"/>
          </a:xfrm>
          <a:custGeom>
            <a:avLst/>
            <a:gdLst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70634 w 4877237"/>
              <a:gd name="connsiteY8" fmla="*/ 5225757 h 5641553"/>
              <a:gd name="connsiteX9" fmla="*/ 3515258 w 4877237"/>
              <a:gd name="connsiteY9" fmla="*/ 5243754 h 5641553"/>
              <a:gd name="connsiteX10" fmla="*/ 3510127 w 4877237"/>
              <a:gd name="connsiteY10" fmla="*/ 5288400 h 5641553"/>
              <a:gd name="connsiteX11" fmla="*/ 3658238 w 4877237"/>
              <a:gd name="connsiteY11" fmla="*/ 5641549 h 5641553"/>
              <a:gd name="connsiteX12" fmla="*/ 2845674 w 4877237"/>
              <a:gd name="connsiteY12" fmla="*/ 5290843 h 5641553"/>
              <a:gd name="connsiteX13" fmla="*/ 2820308 w 4877237"/>
              <a:gd name="connsiteY13" fmla="*/ 5261823 h 5641553"/>
              <a:gd name="connsiteX14" fmla="*/ 2722542 w 4877237"/>
              <a:gd name="connsiteY14" fmla="*/ 5265294 h 5641553"/>
              <a:gd name="connsiteX15" fmla="*/ 1770504 w 4877237"/>
              <a:gd name="connsiteY15" fmla="*/ 5261011 h 5641553"/>
              <a:gd name="connsiteX16" fmla="*/ 815940 w 4877237"/>
              <a:gd name="connsiteY16" fmla="*/ 5009663 h 5641553"/>
              <a:gd name="connsiteX17" fmla="*/ 117267 w 4877237"/>
              <a:gd name="connsiteY17" fmla="*/ 3779919 h 5641553"/>
              <a:gd name="connsiteX18" fmla="*/ 1702 w 4877237"/>
              <a:gd name="connsiteY18" fmla="*/ 1784971 h 5641553"/>
              <a:gd name="connsiteX19" fmla="*/ 336804 w 4877237"/>
              <a:gd name="connsiteY19" fmla="*/ 369690 h 5641553"/>
              <a:gd name="connsiteX20" fmla="*/ 1687022 w 4877237"/>
              <a:gd name="connsiteY20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81829 w 4877237"/>
              <a:gd name="connsiteY7" fmla="*/ 5221985 h 5641553"/>
              <a:gd name="connsiteX8" fmla="*/ 3515258 w 4877237"/>
              <a:gd name="connsiteY8" fmla="*/ 5243754 h 5641553"/>
              <a:gd name="connsiteX9" fmla="*/ 3510127 w 4877237"/>
              <a:gd name="connsiteY9" fmla="*/ 5288400 h 5641553"/>
              <a:gd name="connsiteX10" fmla="*/ 3658238 w 4877237"/>
              <a:gd name="connsiteY10" fmla="*/ 5641549 h 5641553"/>
              <a:gd name="connsiteX11" fmla="*/ 2845674 w 4877237"/>
              <a:gd name="connsiteY11" fmla="*/ 5290843 h 5641553"/>
              <a:gd name="connsiteX12" fmla="*/ 2820308 w 4877237"/>
              <a:gd name="connsiteY12" fmla="*/ 5261823 h 5641553"/>
              <a:gd name="connsiteX13" fmla="*/ 2722542 w 4877237"/>
              <a:gd name="connsiteY13" fmla="*/ 5265294 h 5641553"/>
              <a:gd name="connsiteX14" fmla="*/ 1770504 w 4877237"/>
              <a:gd name="connsiteY14" fmla="*/ 5261011 h 5641553"/>
              <a:gd name="connsiteX15" fmla="*/ 815940 w 4877237"/>
              <a:gd name="connsiteY15" fmla="*/ 5009663 h 5641553"/>
              <a:gd name="connsiteX16" fmla="*/ 117267 w 4877237"/>
              <a:gd name="connsiteY16" fmla="*/ 3779919 h 5641553"/>
              <a:gd name="connsiteX17" fmla="*/ 1702 w 4877237"/>
              <a:gd name="connsiteY17" fmla="*/ 1784971 h 5641553"/>
              <a:gd name="connsiteX18" fmla="*/ 336804 w 4877237"/>
              <a:gd name="connsiteY18" fmla="*/ 369690 h 5641553"/>
              <a:gd name="connsiteX19" fmla="*/ 1687022 w 4877237"/>
              <a:gd name="connsiteY19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872846 w 4877237"/>
              <a:gd name="connsiteY6" fmla="*/ 5198795 h 5641553"/>
              <a:gd name="connsiteX7" fmla="*/ 3515258 w 4877237"/>
              <a:gd name="connsiteY7" fmla="*/ 5243754 h 5641553"/>
              <a:gd name="connsiteX8" fmla="*/ 3510127 w 4877237"/>
              <a:gd name="connsiteY8" fmla="*/ 5288400 h 5641553"/>
              <a:gd name="connsiteX9" fmla="*/ 3658238 w 4877237"/>
              <a:gd name="connsiteY9" fmla="*/ 5641549 h 5641553"/>
              <a:gd name="connsiteX10" fmla="*/ 2845674 w 4877237"/>
              <a:gd name="connsiteY10" fmla="*/ 5290843 h 5641553"/>
              <a:gd name="connsiteX11" fmla="*/ 2820308 w 4877237"/>
              <a:gd name="connsiteY11" fmla="*/ 5261823 h 5641553"/>
              <a:gd name="connsiteX12" fmla="*/ 2722542 w 4877237"/>
              <a:gd name="connsiteY12" fmla="*/ 5265294 h 5641553"/>
              <a:gd name="connsiteX13" fmla="*/ 1770504 w 4877237"/>
              <a:gd name="connsiteY13" fmla="*/ 5261011 h 5641553"/>
              <a:gd name="connsiteX14" fmla="*/ 815940 w 4877237"/>
              <a:gd name="connsiteY14" fmla="*/ 5009663 h 5641553"/>
              <a:gd name="connsiteX15" fmla="*/ 117267 w 4877237"/>
              <a:gd name="connsiteY15" fmla="*/ 3779919 h 5641553"/>
              <a:gd name="connsiteX16" fmla="*/ 1702 w 4877237"/>
              <a:gd name="connsiteY16" fmla="*/ 1784971 h 5641553"/>
              <a:gd name="connsiteX17" fmla="*/ 336804 w 4877237"/>
              <a:gd name="connsiteY17" fmla="*/ 369690 h 5641553"/>
              <a:gd name="connsiteX18" fmla="*/ 1687022 w 4877237"/>
              <a:gd name="connsiteY18" fmla="*/ 50 h 5641553"/>
              <a:gd name="connsiteX0" fmla="*/ 1687022 w 4877237"/>
              <a:gd name="connsiteY0" fmla="*/ 50 h 5641553"/>
              <a:gd name="connsiteX1" fmla="*/ 3319184 w 4877237"/>
              <a:gd name="connsiteY1" fmla="*/ 163045 h 5641553"/>
              <a:gd name="connsiteX2" fmla="*/ 4549251 w 4877237"/>
              <a:gd name="connsiteY2" fmla="*/ 744232 h 5641553"/>
              <a:gd name="connsiteX3" fmla="*/ 4808645 w 4877237"/>
              <a:gd name="connsiteY3" fmla="*/ 1661203 h 5641553"/>
              <a:gd name="connsiteX4" fmla="*/ 4706820 w 4877237"/>
              <a:gd name="connsiteY4" fmla="*/ 4241530 h 5641553"/>
              <a:gd name="connsiteX5" fmla="*/ 3928223 w 4877237"/>
              <a:gd name="connsiteY5" fmla="*/ 5181317 h 5641553"/>
              <a:gd name="connsiteX6" fmla="*/ 3515258 w 4877237"/>
              <a:gd name="connsiteY6" fmla="*/ 5243754 h 5641553"/>
              <a:gd name="connsiteX7" fmla="*/ 3510127 w 4877237"/>
              <a:gd name="connsiteY7" fmla="*/ 5288400 h 5641553"/>
              <a:gd name="connsiteX8" fmla="*/ 3658238 w 4877237"/>
              <a:gd name="connsiteY8" fmla="*/ 5641549 h 5641553"/>
              <a:gd name="connsiteX9" fmla="*/ 2845674 w 4877237"/>
              <a:gd name="connsiteY9" fmla="*/ 5290843 h 5641553"/>
              <a:gd name="connsiteX10" fmla="*/ 2820308 w 4877237"/>
              <a:gd name="connsiteY10" fmla="*/ 5261823 h 5641553"/>
              <a:gd name="connsiteX11" fmla="*/ 2722542 w 4877237"/>
              <a:gd name="connsiteY11" fmla="*/ 5265294 h 5641553"/>
              <a:gd name="connsiteX12" fmla="*/ 1770504 w 4877237"/>
              <a:gd name="connsiteY12" fmla="*/ 5261011 h 5641553"/>
              <a:gd name="connsiteX13" fmla="*/ 815940 w 4877237"/>
              <a:gd name="connsiteY13" fmla="*/ 5009663 h 5641553"/>
              <a:gd name="connsiteX14" fmla="*/ 117267 w 4877237"/>
              <a:gd name="connsiteY14" fmla="*/ 3779919 h 5641553"/>
              <a:gd name="connsiteX15" fmla="*/ 1702 w 4877237"/>
              <a:gd name="connsiteY15" fmla="*/ 1784971 h 5641553"/>
              <a:gd name="connsiteX16" fmla="*/ 336804 w 4877237"/>
              <a:gd name="connsiteY16" fmla="*/ 369690 h 5641553"/>
              <a:gd name="connsiteX17" fmla="*/ 1687022 w 4877237"/>
              <a:gd name="connsiteY17" fmla="*/ 50 h 564155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116764 w 4876734"/>
              <a:gd name="connsiteY14" fmla="*/ 3787239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2722039 w 4876734"/>
              <a:gd name="connsiteY11" fmla="*/ 5272614 h 5648873"/>
              <a:gd name="connsiteX12" fmla="*/ 1770001 w 4876734"/>
              <a:gd name="connsiteY12" fmla="*/ 5268331 h 5648873"/>
              <a:gd name="connsiteX13" fmla="*/ 815437 w 4876734"/>
              <a:gd name="connsiteY13" fmla="*/ 5016983 h 5648873"/>
              <a:gd name="connsiteX14" fmla="*/ 91972 w 4876734"/>
              <a:gd name="connsiteY14" fmla="*/ 3785123 h 5648873"/>
              <a:gd name="connsiteX15" fmla="*/ 1199 w 4876734"/>
              <a:gd name="connsiteY15" fmla="*/ 1792291 h 5648873"/>
              <a:gd name="connsiteX16" fmla="*/ 445748 w 4876734"/>
              <a:gd name="connsiteY16" fmla="*/ 411323 h 5648873"/>
              <a:gd name="connsiteX17" fmla="*/ 1686519 w 4876734"/>
              <a:gd name="connsiteY17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770001 w 4876734"/>
              <a:gd name="connsiteY11" fmla="*/ 526833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15437 w 4876734"/>
              <a:gd name="connsiteY12" fmla="*/ 5016983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76734"/>
              <a:gd name="connsiteY0" fmla="*/ 7370 h 5648873"/>
              <a:gd name="connsiteX1" fmla="*/ 3318681 w 4876734"/>
              <a:gd name="connsiteY1" fmla="*/ 170365 h 5648873"/>
              <a:gd name="connsiteX2" fmla="*/ 4548748 w 4876734"/>
              <a:gd name="connsiteY2" fmla="*/ 751552 h 5648873"/>
              <a:gd name="connsiteX3" fmla="*/ 4808142 w 4876734"/>
              <a:gd name="connsiteY3" fmla="*/ 1668523 h 5648873"/>
              <a:gd name="connsiteX4" fmla="*/ 4706317 w 4876734"/>
              <a:gd name="connsiteY4" fmla="*/ 4248850 h 5648873"/>
              <a:gd name="connsiteX5" fmla="*/ 3927720 w 4876734"/>
              <a:gd name="connsiteY5" fmla="*/ 5188637 h 5648873"/>
              <a:gd name="connsiteX6" fmla="*/ 3514755 w 4876734"/>
              <a:gd name="connsiteY6" fmla="*/ 5251074 h 5648873"/>
              <a:gd name="connsiteX7" fmla="*/ 3509624 w 4876734"/>
              <a:gd name="connsiteY7" fmla="*/ 5295720 h 5648873"/>
              <a:gd name="connsiteX8" fmla="*/ 3657735 w 4876734"/>
              <a:gd name="connsiteY8" fmla="*/ 5648869 h 5648873"/>
              <a:gd name="connsiteX9" fmla="*/ 2845171 w 4876734"/>
              <a:gd name="connsiteY9" fmla="*/ 5298163 h 5648873"/>
              <a:gd name="connsiteX10" fmla="*/ 2819805 w 4876734"/>
              <a:gd name="connsiteY10" fmla="*/ 5269143 h 5648873"/>
              <a:gd name="connsiteX11" fmla="*/ 1868109 w 4876734"/>
              <a:gd name="connsiteY11" fmla="*/ 5289191 h 5648873"/>
              <a:gd name="connsiteX12" fmla="*/ 808332 w 4876734"/>
              <a:gd name="connsiteY12" fmla="*/ 4953947 h 5648873"/>
              <a:gd name="connsiteX13" fmla="*/ 91972 w 4876734"/>
              <a:gd name="connsiteY13" fmla="*/ 3785123 h 5648873"/>
              <a:gd name="connsiteX14" fmla="*/ 1199 w 4876734"/>
              <a:gd name="connsiteY14" fmla="*/ 1792291 h 5648873"/>
              <a:gd name="connsiteX15" fmla="*/ 445748 w 4876734"/>
              <a:gd name="connsiteY15" fmla="*/ 411323 h 5648873"/>
              <a:gd name="connsiteX16" fmla="*/ 1686519 w 4876734"/>
              <a:gd name="connsiteY16" fmla="*/ 7370 h 5648873"/>
              <a:gd name="connsiteX0" fmla="*/ 1686519 w 4895008"/>
              <a:gd name="connsiteY0" fmla="*/ 7370 h 5648873"/>
              <a:gd name="connsiteX1" fmla="*/ 3318681 w 4895008"/>
              <a:gd name="connsiteY1" fmla="*/ 170365 h 5648873"/>
              <a:gd name="connsiteX2" fmla="*/ 4548748 w 4895008"/>
              <a:gd name="connsiteY2" fmla="*/ 751552 h 5648873"/>
              <a:gd name="connsiteX3" fmla="*/ 4808142 w 4895008"/>
              <a:gd name="connsiteY3" fmla="*/ 1668523 h 5648873"/>
              <a:gd name="connsiteX4" fmla="*/ 4706317 w 4895008"/>
              <a:gd name="connsiteY4" fmla="*/ 4248850 h 5648873"/>
              <a:gd name="connsiteX5" fmla="*/ 3514755 w 4895008"/>
              <a:gd name="connsiteY5" fmla="*/ 5251074 h 5648873"/>
              <a:gd name="connsiteX6" fmla="*/ 3509624 w 4895008"/>
              <a:gd name="connsiteY6" fmla="*/ 5295720 h 5648873"/>
              <a:gd name="connsiteX7" fmla="*/ 3657735 w 4895008"/>
              <a:gd name="connsiteY7" fmla="*/ 5648869 h 5648873"/>
              <a:gd name="connsiteX8" fmla="*/ 2845171 w 4895008"/>
              <a:gd name="connsiteY8" fmla="*/ 5298163 h 5648873"/>
              <a:gd name="connsiteX9" fmla="*/ 2819805 w 4895008"/>
              <a:gd name="connsiteY9" fmla="*/ 5269143 h 5648873"/>
              <a:gd name="connsiteX10" fmla="*/ 1868109 w 4895008"/>
              <a:gd name="connsiteY10" fmla="*/ 5289191 h 5648873"/>
              <a:gd name="connsiteX11" fmla="*/ 808332 w 4895008"/>
              <a:gd name="connsiteY11" fmla="*/ 4953947 h 5648873"/>
              <a:gd name="connsiteX12" fmla="*/ 91972 w 4895008"/>
              <a:gd name="connsiteY12" fmla="*/ 3785123 h 5648873"/>
              <a:gd name="connsiteX13" fmla="*/ 1199 w 4895008"/>
              <a:gd name="connsiteY13" fmla="*/ 1792291 h 5648873"/>
              <a:gd name="connsiteX14" fmla="*/ 445748 w 4895008"/>
              <a:gd name="connsiteY14" fmla="*/ 411323 h 5648873"/>
              <a:gd name="connsiteX15" fmla="*/ 1686519 w 4895008"/>
              <a:gd name="connsiteY15" fmla="*/ 7370 h 564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95008" h="5648873">
                <a:moveTo>
                  <a:pt x="1686519" y="7370"/>
                </a:moveTo>
                <a:cubicBezTo>
                  <a:pt x="2165341" y="-32790"/>
                  <a:pt x="2948273" y="101042"/>
                  <a:pt x="3318681" y="170365"/>
                </a:cubicBezTo>
                <a:cubicBezTo>
                  <a:pt x="4323032" y="354108"/>
                  <a:pt x="4382005" y="411920"/>
                  <a:pt x="4548748" y="751552"/>
                </a:cubicBezTo>
                <a:cubicBezTo>
                  <a:pt x="4697049" y="1163453"/>
                  <a:pt x="4708493" y="1199701"/>
                  <a:pt x="4808142" y="1668523"/>
                </a:cubicBezTo>
                <a:cubicBezTo>
                  <a:pt x="4948374" y="2755090"/>
                  <a:pt x="4921881" y="3651758"/>
                  <a:pt x="4706317" y="4248850"/>
                </a:cubicBezTo>
                <a:cubicBezTo>
                  <a:pt x="4490753" y="4845942"/>
                  <a:pt x="3714204" y="5076596"/>
                  <a:pt x="3514755" y="5251074"/>
                </a:cubicBezTo>
                <a:lnTo>
                  <a:pt x="3509624" y="5295720"/>
                </a:lnTo>
                <a:cubicBezTo>
                  <a:pt x="3554663" y="5575558"/>
                  <a:pt x="3702470" y="5648392"/>
                  <a:pt x="3657735" y="5648869"/>
                </a:cubicBezTo>
                <a:cubicBezTo>
                  <a:pt x="3549823" y="5650021"/>
                  <a:pt x="3002334" y="5450329"/>
                  <a:pt x="2845171" y="5298163"/>
                </a:cubicBezTo>
                <a:lnTo>
                  <a:pt x="2819805" y="5269143"/>
                </a:lnTo>
                <a:cubicBezTo>
                  <a:pt x="2502573" y="5275826"/>
                  <a:pt x="2203354" y="5341724"/>
                  <a:pt x="1868109" y="5289191"/>
                </a:cubicBezTo>
                <a:cubicBezTo>
                  <a:pt x="1532864" y="5236658"/>
                  <a:pt x="1104355" y="5204625"/>
                  <a:pt x="808332" y="4953947"/>
                </a:cubicBezTo>
                <a:cubicBezTo>
                  <a:pt x="512309" y="4703269"/>
                  <a:pt x="308594" y="4469411"/>
                  <a:pt x="91972" y="3785123"/>
                </a:cubicBezTo>
                <a:cubicBezTo>
                  <a:pt x="-34378" y="3125130"/>
                  <a:pt x="8985" y="2549529"/>
                  <a:pt x="1199" y="1792291"/>
                </a:cubicBezTo>
                <a:cubicBezTo>
                  <a:pt x="-23043" y="890799"/>
                  <a:pt x="327087" y="612546"/>
                  <a:pt x="445748" y="411323"/>
                </a:cubicBezTo>
                <a:cubicBezTo>
                  <a:pt x="628194" y="125556"/>
                  <a:pt x="1207697" y="47530"/>
                  <a:pt x="1686519" y="737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51ABF-DC3D-92AF-DA03-5E53F2CC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1630" y="1052938"/>
            <a:ext cx="4085972" cy="1635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Znak paRdubického kraje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4EFA2-9B43-A68E-7EDD-5B6498014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88107" y="2731305"/>
            <a:ext cx="3713019" cy="269289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/>
              <a:t>Pověst O znaku města Pardubic. Na ozdobném průčelí staré radnice pardubické byl městský znak, jejž držela mohutná postava Herkulova, totiž v červeném poli půl bílého rejtharského koně s levou nohou zdviženou, jehož, jak níže hlásal latinský nápis: „Arnošt, první arcibiskup Pražský, užíval toho znaku, jejž nyní, císaři.</a:t>
            </a:r>
          </a:p>
        </p:txBody>
      </p:sp>
    </p:spTree>
    <p:extLst>
      <p:ext uri="{BB962C8B-B14F-4D97-AF65-F5344CB8AC3E}">
        <p14:creationId xmlns:p14="http://schemas.microsoft.com/office/powerpoint/2010/main" val="27275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94EA1A4-BFE0-2533-5D1B-261E7393B8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233" r="9232" b="-1"/>
          <a:stretch/>
        </p:blipFill>
        <p:spPr>
          <a:xfrm>
            <a:off x="4561582" y="404592"/>
            <a:ext cx="7177672" cy="5810149"/>
          </a:xfrm>
          <a:custGeom>
            <a:avLst/>
            <a:gdLst/>
            <a:ahLst/>
            <a:cxnLst/>
            <a:rect l="l" t="t" r="r" b="b"/>
            <a:pathLst>
              <a:path w="7401982" h="6180550">
                <a:moveTo>
                  <a:pt x="468623" y="34"/>
                </a:moveTo>
                <a:cubicBezTo>
                  <a:pt x="635980" y="409"/>
                  <a:pt x="845682" y="3920"/>
                  <a:pt x="1032947" y="8815"/>
                </a:cubicBezTo>
                <a:lnTo>
                  <a:pt x="6362252" y="38273"/>
                </a:lnTo>
                <a:lnTo>
                  <a:pt x="7392971" y="78157"/>
                </a:lnTo>
                <a:cubicBezTo>
                  <a:pt x="7425268" y="2113988"/>
                  <a:pt x="7360673" y="4125596"/>
                  <a:pt x="7356636" y="6149315"/>
                </a:cubicBezTo>
                <a:lnTo>
                  <a:pt x="7156946" y="6148904"/>
                </a:lnTo>
                <a:lnTo>
                  <a:pt x="1149311" y="6180550"/>
                </a:lnTo>
                <a:cubicBezTo>
                  <a:pt x="670432" y="6151091"/>
                  <a:pt x="328375" y="6180551"/>
                  <a:pt x="0" y="6151091"/>
                </a:cubicBezTo>
                <a:cubicBezTo>
                  <a:pt x="20775" y="3685334"/>
                  <a:pt x="-22804" y="1383584"/>
                  <a:pt x="68412" y="126652"/>
                </a:cubicBezTo>
                <a:cubicBezTo>
                  <a:pt x="76255" y="-27768"/>
                  <a:pt x="69755" y="22759"/>
                  <a:pt x="227100" y="3120"/>
                </a:cubicBezTo>
                <a:cubicBezTo>
                  <a:pt x="283036" y="711"/>
                  <a:pt x="368207" y="-192"/>
                  <a:pt x="468623" y="34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7C07B2-F229-BD39-AAF9-F95BC071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Mapa </a:t>
            </a:r>
            <a:r>
              <a:rPr lang="en-US" sz="4400" b="1" kern="1200" spc="100" baseline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Pardubického</a:t>
            </a:r>
            <a:r>
              <a:rPr lang="en-US" sz="44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spc="100" baseline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kraje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866F4-83E5-F59F-4CAE-253FAA333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315" y="3375348"/>
            <a:ext cx="3338285" cy="29401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A35CC9D-C97B-43EA-CC5F-2D9B74590E39}"/>
                  </a:ext>
                </a:extLst>
              </p14:cNvPr>
              <p14:cNvContentPartPr/>
              <p14:nvPr/>
            </p14:nvContentPartPr>
            <p14:xfrm>
              <a:off x="6687275" y="2982567"/>
              <a:ext cx="609600" cy="381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A35CC9D-C97B-43EA-CC5F-2D9B74590E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69218" y="2964390"/>
                <a:ext cx="645353" cy="4169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0A3F6D-003A-B40B-0F6E-4D5C03C7EA8C}"/>
                  </a:ext>
                </a:extLst>
              </p14:cNvPr>
              <p14:cNvContentPartPr/>
              <p14:nvPr/>
            </p14:nvContentPartPr>
            <p14:xfrm>
              <a:off x="5927998" y="3222842"/>
              <a:ext cx="800100" cy="1828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0A3F6D-003A-B40B-0F6E-4D5C03C7EA8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10050" y="3204810"/>
                <a:ext cx="835636" cy="1864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729D12-EE65-4B62-DCB1-506EE4A37F52}"/>
                  </a:ext>
                </a:extLst>
              </p14:cNvPr>
              <p14:cNvContentPartPr/>
              <p14:nvPr/>
            </p14:nvContentPartPr>
            <p14:xfrm>
              <a:off x="5104443" y="5049554"/>
              <a:ext cx="438150" cy="40005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729D12-EE65-4B62-DCB1-506EE4A37F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6412" y="5031436"/>
                <a:ext cx="473851" cy="435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BA53058-BE54-8DEB-4D5B-3F071BF6CDCD}"/>
                  </a:ext>
                </a:extLst>
              </p14:cNvPr>
              <p14:cNvContentPartPr/>
              <p14:nvPr/>
            </p14:nvContentPartPr>
            <p14:xfrm>
              <a:off x="5517246" y="5435319"/>
              <a:ext cx="247649" cy="228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BA53058-BE54-8DEB-4D5B-3F071BF6CDC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9582" y="5417432"/>
                <a:ext cx="282624" cy="264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0F5C1B-6CB3-D57B-BAC6-977C8B7E0FF5}"/>
                  </a:ext>
                </a:extLst>
              </p14:cNvPr>
              <p14:cNvContentPartPr/>
              <p14:nvPr/>
            </p14:nvContentPartPr>
            <p14:xfrm>
              <a:off x="5827290" y="5405757"/>
              <a:ext cx="285750" cy="4191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0F5C1B-6CB3-D57B-BAC6-977C8B7E0F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09431" y="5387677"/>
                <a:ext cx="321112" cy="454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EF01503-1BFF-701F-522F-94592C918CAB}"/>
                  </a:ext>
                </a:extLst>
              </p14:cNvPr>
              <p14:cNvContentPartPr/>
              <p14:nvPr/>
            </p14:nvContentPartPr>
            <p14:xfrm>
              <a:off x="6145581" y="5216568"/>
              <a:ext cx="9525" cy="9525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EF01503-1BFF-701F-522F-94592C918CA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669331" y="4740318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15FE768-82B2-492F-78A7-D0F7AFAE2C1B}"/>
                  </a:ext>
                </a:extLst>
              </p14:cNvPr>
              <p14:cNvContentPartPr/>
              <p14:nvPr/>
            </p14:nvContentPartPr>
            <p14:xfrm>
              <a:off x="6135455" y="5222395"/>
              <a:ext cx="57150" cy="66674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15FE768-82B2-492F-78A7-D0F7AFAE2C1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116016" y="5203561"/>
                <a:ext cx="95639" cy="103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9D71B1-1234-A802-1206-6AF207B6A0CC}"/>
                  </a:ext>
                </a:extLst>
              </p14:cNvPr>
              <p14:cNvContentPartPr/>
              <p14:nvPr/>
            </p14:nvContentPartPr>
            <p14:xfrm>
              <a:off x="6197002" y="5320513"/>
              <a:ext cx="304800" cy="266699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9D71B1-1234-A802-1206-6AF207B6A0C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78924" y="5302246"/>
                <a:ext cx="340595" cy="302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6433FDF-BCC5-F6CE-2DC2-B2F2A9117F6F}"/>
                  </a:ext>
                </a:extLst>
              </p14:cNvPr>
              <p14:cNvContentPartPr/>
              <p14:nvPr/>
            </p14:nvContentPartPr>
            <p14:xfrm>
              <a:off x="6604389" y="5394709"/>
              <a:ext cx="266699" cy="295275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6433FDF-BCC5-F6CE-2DC2-B2F2A9117F6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86221" y="5376527"/>
                <a:ext cx="302671" cy="3312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2476057-A7E2-4A5E-CC4B-8117175F54E7}"/>
                  </a:ext>
                </a:extLst>
              </p14:cNvPr>
              <p14:cNvContentPartPr/>
              <p14:nvPr/>
            </p14:nvContentPartPr>
            <p14:xfrm>
              <a:off x="6782322" y="5195691"/>
              <a:ext cx="247649" cy="180975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2476057-A7E2-4A5E-CC4B-8117175F54E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64428" y="5177878"/>
                <a:ext cx="283079" cy="2162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C5A8D7C-4526-59ED-CF71-A89AF8A2645A}"/>
                  </a:ext>
                </a:extLst>
              </p14:cNvPr>
              <p14:cNvContentPartPr/>
              <p14:nvPr/>
            </p14:nvContentPartPr>
            <p14:xfrm>
              <a:off x="7126787" y="5383582"/>
              <a:ext cx="9525" cy="304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C5A8D7C-4526-59ED-CF71-A89AF8A2645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650537" y="5365418"/>
                <a:ext cx="952500" cy="3407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6F2C7B3-7974-FAD4-492E-BE6C92A7F74D}"/>
                  </a:ext>
                </a:extLst>
              </p14:cNvPr>
              <p14:cNvContentPartPr/>
              <p14:nvPr/>
            </p14:nvContentPartPr>
            <p14:xfrm>
              <a:off x="7168540" y="5195691"/>
              <a:ext cx="9525" cy="9525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6F2C7B3-7974-FAD4-492E-BE6C92A7F74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2290" y="4719441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5D136C6-711B-B544-B64B-7927B03C78C7}"/>
                  </a:ext>
                </a:extLst>
              </p14:cNvPr>
              <p14:cNvContentPartPr/>
              <p14:nvPr/>
            </p14:nvContentPartPr>
            <p14:xfrm>
              <a:off x="7168540" y="5195691"/>
              <a:ext cx="9525" cy="9525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5D136C6-711B-B544-B64B-7927B03C78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2290" y="4719441"/>
                <a:ext cx="952500" cy="952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84222B0-0D51-549D-9A06-AAE458908433}"/>
                  </a:ext>
                </a:extLst>
              </p14:cNvPr>
              <p14:cNvContentPartPr/>
              <p14:nvPr/>
            </p14:nvContentPartPr>
            <p14:xfrm>
              <a:off x="7168540" y="5195691"/>
              <a:ext cx="9525" cy="9525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84222B0-0D51-549D-9A06-AAE45890843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48696" y="5180328"/>
                <a:ext cx="48816" cy="39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8328620-1E6D-7B8F-2D03-B58CEA9FA61B}"/>
                  </a:ext>
                </a:extLst>
              </p14:cNvPr>
              <p14:cNvContentPartPr/>
              <p14:nvPr/>
            </p14:nvContentPartPr>
            <p14:xfrm>
              <a:off x="7209611" y="5309017"/>
              <a:ext cx="228600" cy="428625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8328620-1E6D-7B8F-2D03-B58CEA9FA61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191352" y="5291113"/>
                <a:ext cx="264752" cy="464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CC653F5-7424-7312-BB6F-F9E9E0C570EF}"/>
                  </a:ext>
                </a:extLst>
              </p14:cNvPr>
              <p14:cNvContentPartPr/>
              <p14:nvPr/>
            </p14:nvContentPartPr>
            <p14:xfrm>
              <a:off x="7459913" y="5267492"/>
              <a:ext cx="476250" cy="485775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CC653F5-7424-7312-BB6F-F9E9E0C570E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42063" y="5249366"/>
                <a:ext cx="511594" cy="5216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0F5BE13-BA76-9448-FFCB-4C0B41F37A5C}"/>
                  </a:ext>
                </a:extLst>
              </p14:cNvPr>
              <p14:cNvContentPartPr/>
              <p14:nvPr/>
            </p14:nvContentPartPr>
            <p14:xfrm>
              <a:off x="7554760" y="5508842"/>
              <a:ext cx="200024" cy="5715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0F5BE13-BA76-9448-FFCB-4C0B41F37A5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36510" y="5490983"/>
                <a:ext cx="236160" cy="92512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DF7BF3DF-7D26-5321-5493-01AC99F95316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678729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D6A03ED-7B7A-4C88-8FFC-A4D8624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3975754-B125-4FFC-9140-F88A16E3D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560726" y="398616"/>
            <a:ext cx="7177671" cy="5810148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  <a:gd name="connsiteX0" fmla="*/ 7142118 w 7631470"/>
              <a:gd name="connsiteY0" fmla="*/ 6405352 h 6405386"/>
              <a:gd name="connsiteX1" fmla="*/ 6552830 w 7631470"/>
              <a:gd name="connsiteY1" fmla="*/ 6396252 h 6405386"/>
              <a:gd name="connsiteX2" fmla="*/ 987782 w 7631470"/>
              <a:gd name="connsiteY2" fmla="*/ 6365722 h 6405386"/>
              <a:gd name="connsiteX3" fmla="*/ 0 w 7631470"/>
              <a:gd name="connsiteY3" fmla="*/ 6336938 h 6405386"/>
              <a:gd name="connsiteX4" fmla="*/ 0 w 7631470"/>
              <a:gd name="connsiteY4" fmla="*/ 32372 h 6405386"/>
              <a:gd name="connsiteX5" fmla="*/ 157934 w 7631470"/>
              <a:gd name="connsiteY5" fmla="*/ 32797 h 6405386"/>
              <a:gd name="connsiteX6" fmla="*/ 6431319 w 7631470"/>
              <a:gd name="connsiteY6" fmla="*/ 0 h 6405386"/>
              <a:gd name="connsiteX7" fmla="*/ 7631470 w 7631470"/>
              <a:gd name="connsiteY7" fmla="*/ 30531 h 6405386"/>
              <a:gd name="connsiteX8" fmla="*/ 7560032 w 7631470"/>
              <a:gd name="connsiteY8" fmla="*/ 6274128 h 6405386"/>
              <a:gd name="connsiteX9" fmla="*/ 7394324 w 7631470"/>
              <a:gd name="connsiteY9" fmla="*/ 6402154 h 6405386"/>
              <a:gd name="connsiteX10" fmla="*/ 7142118 w 7631470"/>
              <a:gd name="connsiteY10" fmla="*/ 6405352 h 6405386"/>
              <a:gd name="connsiteX0" fmla="*/ 7154766 w 7644118"/>
              <a:gd name="connsiteY0" fmla="*/ 6405352 h 6405386"/>
              <a:gd name="connsiteX1" fmla="*/ 6565478 w 7644118"/>
              <a:gd name="connsiteY1" fmla="*/ 6396252 h 6405386"/>
              <a:gd name="connsiteX2" fmla="*/ 1000430 w 7644118"/>
              <a:gd name="connsiteY2" fmla="*/ 6365722 h 6405386"/>
              <a:gd name="connsiteX3" fmla="*/ 0 w 7644118"/>
              <a:gd name="connsiteY3" fmla="*/ 6324387 h 6405386"/>
              <a:gd name="connsiteX4" fmla="*/ 12648 w 7644118"/>
              <a:gd name="connsiteY4" fmla="*/ 32372 h 6405386"/>
              <a:gd name="connsiteX5" fmla="*/ 170582 w 7644118"/>
              <a:gd name="connsiteY5" fmla="*/ 32797 h 6405386"/>
              <a:gd name="connsiteX6" fmla="*/ 6443967 w 7644118"/>
              <a:gd name="connsiteY6" fmla="*/ 0 h 6405386"/>
              <a:gd name="connsiteX7" fmla="*/ 7644118 w 7644118"/>
              <a:gd name="connsiteY7" fmla="*/ 30531 h 6405386"/>
              <a:gd name="connsiteX8" fmla="*/ 7572680 w 7644118"/>
              <a:gd name="connsiteY8" fmla="*/ 6274128 h 6405386"/>
              <a:gd name="connsiteX9" fmla="*/ 7406972 w 7644118"/>
              <a:gd name="connsiteY9" fmla="*/ 6402154 h 6405386"/>
              <a:gd name="connsiteX10" fmla="*/ 7154766 w 7644118"/>
              <a:gd name="connsiteY10" fmla="*/ 6405352 h 6405386"/>
              <a:gd name="connsiteX0" fmla="*/ 7167747 w 7657099"/>
              <a:gd name="connsiteY0" fmla="*/ 6405352 h 6405386"/>
              <a:gd name="connsiteX1" fmla="*/ 6578459 w 7657099"/>
              <a:gd name="connsiteY1" fmla="*/ 6396252 h 6405386"/>
              <a:gd name="connsiteX2" fmla="*/ 1013411 w 7657099"/>
              <a:gd name="connsiteY2" fmla="*/ 6365722 h 6405386"/>
              <a:gd name="connsiteX3" fmla="*/ 12981 w 7657099"/>
              <a:gd name="connsiteY3" fmla="*/ 6324387 h 6405386"/>
              <a:gd name="connsiteX4" fmla="*/ 25629 w 7657099"/>
              <a:gd name="connsiteY4" fmla="*/ 32372 h 6405386"/>
              <a:gd name="connsiteX5" fmla="*/ 183563 w 7657099"/>
              <a:gd name="connsiteY5" fmla="*/ 32797 h 6405386"/>
              <a:gd name="connsiteX6" fmla="*/ 6456948 w 7657099"/>
              <a:gd name="connsiteY6" fmla="*/ 0 h 6405386"/>
              <a:gd name="connsiteX7" fmla="*/ 7657099 w 7657099"/>
              <a:gd name="connsiteY7" fmla="*/ 30531 h 6405386"/>
              <a:gd name="connsiteX8" fmla="*/ 7585661 w 7657099"/>
              <a:gd name="connsiteY8" fmla="*/ 6274128 h 6405386"/>
              <a:gd name="connsiteX9" fmla="*/ 7419953 w 7657099"/>
              <a:gd name="connsiteY9" fmla="*/ 6402154 h 6405386"/>
              <a:gd name="connsiteX10" fmla="*/ 7167747 w 7657099"/>
              <a:gd name="connsiteY10" fmla="*/ 6405352 h 6405386"/>
              <a:gd name="connsiteX0" fmla="*/ 7236700 w 7726052"/>
              <a:gd name="connsiteY0" fmla="*/ 6405352 h 6405386"/>
              <a:gd name="connsiteX1" fmla="*/ 6647412 w 7726052"/>
              <a:gd name="connsiteY1" fmla="*/ 6396252 h 6405386"/>
              <a:gd name="connsiteX2" fmla="*/ 1082364 w 7726052"/>
              <a:gd name="connsiteY2" fmla="*/ 6365722 h 6405386"/>
              <a:gd name="connsiteX3" fmla="*/ 6051 w 7726052"/>
              <a:gd name="connsiteY3" fmla="*/ 6324387 h 6405386"/>
              <a:gd name="connsiteX4" fmla="*/ 94582 w 7726052"/>
              <a:gd name="connsiteY4" fmla="*/ 32372 h 6405386"/>
              <a:gd name="connsiteX5" fmla="*/ 252516 w 7726052"/>
              <a:gd name="connsiteY5" fmla="*/ 32797 h 6405386"/>
              <a:gd name="connsiteX6" fmla="*/ 6525901 w 7726052"/>
              <a:gd name="connsiteY6" fmla="*/ 0 h 6405386"/>
              <a:gd name="connsiteX7" fmla="*/ 7726052 w 7726052"/>
              <a:gd name="connsiteY7" fmla="*/ 30531 h 6405386"/>
              <a:gd name="connsiteX8" fmla="*/ 7654614 w 7726052"/>
              <a:gd name="connsiteY8" fmla="*/ 6274128 h 6405386"/>
              <a:gd name="connsiteX9" fmla="*/ 7488906 w 7726052"/>
              <a:gd name="connsiteY9" fmla="*/ 6402154 h 6405386"/>
              <a:gd name="connsiteX10" fmla="*/ 7236700 w 7726052"/>
              <a:gd name="connsiteY10" fmla="*/ 6405352 h 6405386"/>
              <a:gd name="connsiteX0" fmla="*/ 7240058 w 7729410"/>
              <a:gd name="connsiteY0" fmla="*/ 6405352 h 6405386"/>
              <a:gd name="connsiteX1" fmla="*/ 6650770 w 7729410"/>
              <a:gd name="connsiteY1" fmla="*/ 6396252 h 6405386"/>
              <a:gd name="connsiteX2" fmla="*/ 1085722 w 7729410"/>
              <a:gd name="connsiteY2" fmla="*/ 6365722 h 6405386"/>
              <a:gd name="connsiteX3" fmla="*/ 9409 w 7729410"/>
              <a:gd name="connsiteY3" fmla="*/ 6324387 h 6405386"/>
              <a:gd name="connsiteX4" fmla="*/ 47351 w 7729410"/>
              <a:gd name="connsiteY4" fmla="*/ 32372 h 6405386"/>
              <a:gd name="connsiteX5" fmla="*/ 255874 w 7729410"/>
              <a:gd name="connsiteY5" fmla="*/ 32797 h 6405386"/>
              <a:gd name="connsiteX6" fmla="*/ 6529259 w 7729410"/>
              <a:gd name="connsiteY6" fmla="*/ 0 h 6405386"/>
              <a:gd name="connsiteX7" fmla="*/ 7729410 w 7729410"/>
              <a:gd name="connsiteY7" fmla="*/ 30531 h 6405386"/>
              <a:gd name="connsiteX8" fmla="*/ 7657972 w 7729410"/>
              <a:gd name="connsiteY8" fmla="*/ 6274128 h 6405386"/>
              <a:gd name="connsiteX9" fmla="*/ 7492264 w 7729410"/>
              <a:gd name="connsiteY9" fmla="*/ 6402154 h 6405386"/>
              <a:gd name="connsiteX10" fmla="*/ 7240058 w 7729410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29410" h="6405386">
                <a:moveTo>
                  <a:pt x="7240058" y="6405352"/>
                </a:moveTo>
                <a:cubicBezTo>
                  <a:pt x="7065297" y="6404963"/>
                  <a:pt x="6846319" y="6401325"/>
                  <a:pt x="6650770" y="6396252"/>
                </a:cubicBezTo>
                <a:lnTo>
                  <a:pt x="1085722" y="6365722"/>
                </a:lnTo>
                <a:lnTo>
                  <a:pt x="9409" y="6324387"/>
                </a:lnTo>
                <a:cubicBezTo>
                  <a:pt x="-24317" y="4214496"/>
                  <a:pt x="43135" y="2129710"/>
                  <a:pt x="47351" y="32372"/>
                </a:cubicBezTo>
                <a:lnTo>
                  <a:pt x="255874" y="32797"/>
                </a:lnTo>
                <a:lnTo>
                  <a:pt x="6529259" y="0"/>
                </a:lnTo>
                <a:cubicBezTo>
                  <a:pt x="7029322" y="30531"/>
                  <a:pt x="7386510" y="-1"/>
                  <a:pt x="7729410" y="30531"/>
                </a:cubicBezTo>
                <a:cubicBezTo>
                  <a:pt x="7707716" y="2585987"/>
                  <a:pt x="7753223" y="4971471"/>
                  <a:pt x="7657972" y="6274128"/>
                </a:cubicBezTo>
                <a:cubicBezTo>
                  <a:pt x="7649782" y="6434165"/>
                  <a:pt x="7656570" y="6381800"/>
                  <a:pt x="7492264" y="6402154"/>
                </a:cubicBezTo>
                <a:cubicBezTo>
                  <a:pt x="7433854" y="6404650"/>
                  <a:pt x="7344915" y="6405586"/>
                  <a:pt x="724005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C673667-46AA-4DF0-A85B-F7D6E52DB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17882" y="494866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6C1F2A2-D184-49FB-99E6-B2EE7A52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539370" flipH="1" flipV="1">
            <a:off x="633254" y="452324"/>
            <a:ext cx="4036224" cy="2597228"/>
          </a:xfrm>
          <a:custGeom>
            <a:avLst/>
            <a:gdLst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403600 w 3637280"/>
              <a:gd name="connsiteY39" fmla="*/ 3505200 h 4023360"/>
              <a:gd name="connsiteX40" fmla="*/ 3505200 w 3637280"/>
              <a:gd name="connsiteY40" fmla="*/ 3596640 h 4023360"/>
              <a:gd name="connsiteX41" fmla="*/ 3545840 w 3637280"/>
              <a:gd name="connsiteY41" fmla="*/ 3637280 h 4023360"/>
              <a:gd name="connsiteX42" fmla="*/ 3596640 w 3637280"/>
              <a:gd name="connsiteY42" fmla="*/ 3667760 h 4023360"/>
              <a:gd name="connsiteX43" fmla="*/ 3637280 w 3637280"/>
              <a:gd name="connsiteY43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45840 w 3637280"/>
              <a:gd name="connsiteY40" fmla="*/ 3637280 h 4023360"/>
              <a:gd name="connsiteX41" fmla="*/ 3596640 w 3637280"/>
              <a:gd name="connsiteY41" fmla="*/ 3667760 h 4023360"/>
              <a:gd name="connsiteX42" fmla="*/ 3637280 w 3637280"/>
              <a:gd name="connsiteY42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41" fmla="*/ 3637280 w 3637280"/>
              <a:gd name="connsiteY41" fmla="*/ 368808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40" fmla="*/ 3596640 w 3637280"/>
              <a:gd name="connsiteY40" fmla="*/ 3667760 h 4023360"/>
              <a:gd name="connsiteX0" fmla="*/ 3637280 w 3637280"/>
              <a:gd name="connsiteY0" fmla="*/ 3352800 h 4023360"/>
              <a:gd name="connsiteX1" fmla="*/ 3606800 w 3637280"/>
              <a:gd name="connsiteY1" fmla="*/ 3403600 h 4023360"/>
              <a:gd name="connsiteX2" fmla="*/ 3556000 w 3637280"/>
              <a:gd name="connsiteY2" fmla="*/ 3474720 h 4023360"/>
              <a:gd name="connsiteX3" fmla="*/ 3535680 w 3637280"/>
              <a:gd name="connsiteY3" fmla="*/ 3505200 h 4023360"/>
              <a:gd name="connsiteX4" fmla="*/ 3515360 w 3637280"/>
              <a:gd name="connsiteY4" fmla="*/ 3525520 h 4023360"/>
              <a:gd name="connsiteX5" fmla="*/ 3474720 w 3637280"/>
              <a:gd name="connsiteY5" fmla="*/ 3576320 h 4023360"/>
              <a:gd name="connsiteX6" fmla="*/ 3230880 w 3637280"/>
              <a:gd name="connsiteY6" fmla="*/ 3749040 h 4023360"/>
              <a:gd name="connsiteX7" fmla="*/ 2763520 w 3637280"/>
              <a:gd name="connsiteY7" fmla="*/ 3931920 h 4023360"/>
              <a:gd name="connsiteX8" fmla="*/ 2407920 w 3637280"/>
              <a:gd name="connsiteY8" fmla="*/ 4013200 h 4023360"/>
              <a:gd name="connsiteX9" fmla="*/ 2204720 w 3637280"/>
              <a:gd name="connsiteY9" fmla="*/ 4023360 h 4023360"/>
              <a:gd name="connsiteX10" fmla="*/ 1869440 w 3637280"/>
              <a:gd name="connsiteY10" fmla="*/ 4013200 h 4023360"/>
              <a:gd name="connsiteX11" fmla="*/ 1483360 w 3637280"/>
              <a:gd name="connsiteY11" fmla="*/ 3942080 h 4023360"/>
              <a:gd name="connsiteX12" fmla="*/ 1259840 w 3637280"/>
              <a:gd name="connsiteY12" fmla="*/ 3870960 h 4023360"/>
              <a:gd name="connsiteX13" fmla="*/ 1056640 w 3637280"/>
              <a:gd name="connsiteY13" fmla="*/ 3779520 h 4023360"/>
              <a:gd name="connsiteX14" fmla="*/ 792480 w 3637280"/>
              <a:gd name="connsiteY14" fmla="*/ 3616960 h 4023360"/>
              <a:gd name="connsiteX15" fmla="*/ 355600 w 3637280"/>
              <a:gd name="connsiteY15" fmla="*/ 3017520 h 4023360"/>
              <a:gd name="connsiteX16" fmla="*/ 152400 w 3637280"/>
              <a:gd name="connsiteY16" fmla="*/ 2611120 h 4023360"/>
              <a:gd name="connsiteX17" fmla="*/ 30480 w 3637280"/>
              <a:gd name="connsiteY17" fmla="*/ 2204720 h 4023360"/>
              <a:gd name="connsiteX18" fmla="*/ 0 w 3637280"/>
              <a:gd name="connsiteY18" fmla="*/ 1981200 h 4023360"/>
              <a:gd name="connsiteX19" fmla="*/ 71120 w 3637280"/>
              <a:gd name="connsiteY19" fmla="*/ 1158240 h 4023360"/>
              <a:gd name="connsiteX20" fmla="*/ 132080 w 3637280"/>
              <a:gd name="connsiteY20" fmla="*/ 975360 h 4023360"/>
              <a:gd name="connsiteX21" fmla="*/ 294640 w 3637280"/>
              <a:gd name="connsiteY21" fmla="*/ 690880 h 4023360"/>
              <a:gd name="connsiteX22" fmla="*/ 751840 w 3637280"/>
              <a:gd name="connsiteY22" fmla="*/ 254000 h 4023360"/>
              <a:gd name="connsiteX23" fmla="*/ 1127760 w 3637280"/>
              <a:gd name="connsiteY23" fmla="*/ 71120 h 4023360"/>
              <a:gd name="connsiteX24" fmla="*/ 1432560 w 3637280"/>
              <a:gd name="connsiteY24" fmla="*/ 10160 h 4023360"/>
              <a:gd name="connsiteX25" fmla="*/ 1625600 w 3637280"/>
              <a:gd name="connsiteY25" fmla="*/ 0 h 4023360"/>
              <a:gd name="connsiteX26" fmla="*/ 2174240 w 3637280"/>
              <a:gd name="connsiteY26" fmla="*/ 20320 h 4023360"/>
              <a:gd name="connsiteX27" fmla="*/ 2407920 w 3637280"/>
              <a:gd name="connsiteY27" fmla="*/ 101600 h 4023360"/>
              <a:gd name="connsiteX28" fmla="*/ 2580640 w 3637280"/>
              <a:gd name="connsiteY28" fmla="*/ 223520 h 4023360"/>
              <a:gd name="connsiteX29" fmla="*/ 2794000 w 3637280"/>
              <a:gd name="connsiteY29" fmla="*/ 599440 h 4023360"/>
              <a:gd name="connsiteX30" fmla="*/ 2885440 w 3637280"/>
              <a:gd name="connsiteY30" fmla="*/ 853440 h 4023360"/>
              <a:gd name="connsiteX31" fmla="*/ 3007360 w 3637280"/>
              <a:gd name="connsiteY31" fmla="*/ 1361440 h 4023360"/>
              <a:gd name="connsiteX32" fmla="*/ 3078480 w 3637280"/>
              <a:gd name="connsiteY32" fmla="*/ 1899920 h 4023360"/>
              <a:gd name="connsiteX33" fmla="*/ 3078480 w 3637280"/>
              <a:gd name="connsiteY33" fmla="*/ 2570480 h 4023360"/>
              <a:gd name="connsiteX34" fmla="*/ 3037840 w 3637280"/>
              <a:gd name="connsiteY34" fmla="*/ 2844800 h 4023360"/>
              <a:gd name="connsiteX35" fmla="*/ 3017520 w 3637280"/>
              <a:gd name="connsiteY35" fmla="*/ 2926080 h 4023360"/>
              <a:gd name="connsiteX36" fmla="*/ 2997200 w 3637280"/>
              <a:gd name="connsiteY36" fmla="*/ 2966720 h 4023360"/>
              <a:gd name="connsiteX37" fmla="*/ 3068320 w 3637280"/>
              <a:gd name="connsiteY37" fmla="*/ 3098800 h 4023360"/>
              <a:gd name="connsiteX38" fmla="*/ 3108960 w 3637280"/>
              <a:gd name="connsiteY38" fmla="*/ 3169920 h 4023360"/>
              <a:gd name="connsiteX39" fmla="*/ 3505200 w 3637280"/>
              <a:gd name="connsiteY39" fmla="*/ 3596640 h 4023360"/>
              <a:gd name="connsiteX0" fmla="*/ 3637280 w 3820160"/>
              <a:gd name="connsiteY0" fmla="*/ 3352800 h 4023360"/>
              <a:gd name="connsiteX1" fmla="*/ 3606800 w 3820160"/>
              <a:gd name="connsiteY1" fmla="*/ 3403600 h 4023360"/>
              <a:gd name="connsiteX2" fmla="*/ 3556000 w 3820160"/>
              <a:gd name="connsiteY2" fmla="*/ 3474720 h 4023360"/>
              <a:gd name="connsiteX3" fmla="*/ 3535680 w 3820160"/>
              <a:gd name="connsiteY3" fmla="*/ 3505200 h 4023360"/>
              <a:gd name="connsiteX4" fmla="*/ 3515360 w 3820160"/>
              <a:gd name="connsiteY4" fmla="*/ 3525520 h 4023360"/>
              <a:gd name="connsiteX5" fmla="*/ 3474720 w 3820160"/>
              <a:gd name="connsiteY5" fmla="*/ 3576320 h 4023360"/>
              <a:gd name="connsiteX6" fmla="*/ 3230880 w 3820160"/>
              <a:gd name="connsiteY6" fmla="*/ 3749040 h 4023360"/>
              <a:gd name="connsiteX7" fmla="*/ 2763520 w 3820160"/>
              <a:gd name="connsiteY7" fmla="*/ 3931920 h 4023360"/>
              <a:gd name="connsiteX8" fmla="*/ 2407920 w 3820160"/>
              <a:gd name="connsiteY8" fmla="*/ 4013200 h 4023360"/>
              <a:gd name="connsiteX9" fmla="*/ 2204720 w 3820160"/>
              <a:gd name="connsiteY9" fmla="*/ 4023360 h 4023360"/>
              <a:gd name="connsiteX10" fmla="*/ 1869440 w 3820160"/>
              <a:gd name="connsiteY10" fmla="*/ 4013200 h 4023360"/>
              <a:gd name="connsiteX11" fmla="*/ 1483360 w 3820160"/>
              <a:gd name="connsiteY11" fmla="*/ 3942080 h 4023360"/>
              <a:gd name="connsiteX12" fmla="*/ 1259840 w 3820160"/>
              <a:gd name="connsiteY12" fmla="*/ 3870960 h 4023360"/>
              <a:gd name="connsiteX13" fmla="*/ 1056640 w 3820160"/>
              <a:gd name="connsiteY13" fmla="*/ 3779520 h 4023360"/>
              <a:gd name="connsiteX14" fmla="*/ 792480 w 3820160"/>
              <a:gd name="connsiteY14" fmla="*/ 3616960 h 4023360"/>
              <a:gd name="connsiteX15" fmla="*/ 355600 w 3820160"/>
              <a:gd name="connsiteY15" fmla="*/ 3017520 h 4023360"/>
              <a:gd name="connsiteX16" fmla="*/ 152400 w 3820160"/>
              <a:gd name="connsiteY16" fmla="*/ 2611120 h 4023360"/>
              <a:gd name="connsiteX17" fmla="*/ 30480 w 3820160"/>
              <a:gd name="connsiteY17" fmla="*/ 2204720 h 4023360"/>
              <a:gd name="connsiteX18" fmla="*/ 0 w 3820160"/>
              <a:gd name="connsiteY18" fmla="*/ 1981200 h 4023360"/>
              <a:gd name="connsiteX19" fmla="*/ 71120 w 3820160"/>
              <a:gd name="connsiteY19" fmla="*/ 1158240 h 4023360"/>
              <a:gd name="connsiteX20" fmla="*/ 132080 w 3820160"/>
              <a:gd name="connsiteY20" fmla="*/ 975360 h 4023360"/>
              <a:gd name="connsiteX21" fmla="*/ 294640 w 3820160"/>
              <a:gd name="connsiteY21" fmla="*/ 690880 h 4023360"/>
              <a:gd name="connsiteX22" fmla="*/ 751840 w 3820160"/>
              <a:gd name="connsiteY22" fmla="*/ 254000 h 4023360"/>
              <a:gd name="connsiteX23" fmla="*/ 1127760 w 3820160"/>
              <a:gd name="connsiteY23" fmla="*/ 71120 h 4023360"/>
              <a:gd name="connsiteX24" fmla="*/ 1432560 w 3820160"/>
              <a:gd name="connsiteY24" fmla="*/ 10160 h 4023360"/>
              <a:gd name="connsiteX25" fmla="*/ 1625600 w 3820160"/>
              <a:gd name="connsiteY25" fmla="*/ 0 h 4023360"/>
              <a:gd name="connsiteX26" fmla="*/ 2174240 w 3820160"/>
              <a:gd name="connsiteY26" fmla="*/ 20320 h 4023360"/>
              <a:gd name="connsiteX27" fmla="*/ 2407920 w 3820160"/>
              <a:gd name="connsiteY27" fmla="*/ 101600 h 4023360"/>
              <a:gd name="connsiteX28" fmla="*/ 2580640 w 3820160"/>
              <a:gd name="connsiteY28" fmla="*/ 223520 h 4023360"/>
              <a:gd name="connsiteX29" fmla="*/ 2794000 w 3820160"/>
              <a:gd name="connsiteY29" fmla="*/ 599440 h 4023360"/>
              <a:gd name="connsiteX30" fmla="*/ 2885440 w 3820160"/>
              <a:gd name="connsiteY30" fmla="*/ 853440 h 4023360"/>
              <a:gd name="connsiteX31" fmla="*/ 3007360 w 3820160"/>
              <a:gd name="connsiteY31" fmla="*/ 1361440 h 4023360"/>
              <a:gd name="connsiteX32" fmla="*/ 3078480 w 3820160"/>
              <a:gd name="connsiteY32" fmla="*/ 1899920 h 4023360"/>
              <a:gd name="connsiteX33" fmla="*/ 3078480 w 3820160"/>
              <a:gd name="connsiteY33" fmla="*/ 2570480 h 4023360"/>
              <a:gd name="connsiteX34" fmla="*/ 3037840 w 3820160"/>
              <a:gd name="connsiteY34" fmla="*/ 2844800 h 4023360"/>
              <a:gd name="connsiteX35" fmla="*/ 3017520 w 3820160"/>
              <a:gd name="connsiteY35" fmla="*/ 2926080 h 4023360"/>
              <a:gd name="connsiteX36" fmla="*/ 2997200 w 3820160"/>
              <a:gd name="connsiteY36" fmla="*/ 2966720 h 4023360"/>
              <a:gd name="connsiteX37" fmla="*/ 3068320 w 3820160"/>
              <a:gd name="connsiteY37" fmla="*/ 3098800 h 4023360"/>
              <a:gd name="connsiteX38" fmla="*/ 3108960 w 3820160"/>
              <a:gd name="connsiteY38" fmla="*/ 3169920 h 4023360"/>
              <a:gd name="connsiteX39" fmla="*/ 3820160 w 3820160"/>
              <a:gd name="connsiteY39" fmla="*/ 3078480 h 4023360"/>
              <a:gd name="connsiteX0" fmla="*/ 3606800 w 3820160"/>
              <a:gd name="connsiteY0" fmla="*/ 3403600 h 4023360"/>
              <a:gd name="connsiteX1" fmla="*/ 3556000 w 3820160"/>
              <a:gd name="connsiteY1" fmla="*/ 3474720 h 4023360"/>
              <a:gd name="connsiteX2" fmla="*/ 3535680 w 3820160"/>
              <a:gd name="connsiteY2" fmla="*/ 3505200 h 4023360"/>
              <a:gd name="connsiteX3" fmla="*/ 3515360 w 3820160"/>
              <a:gd name="connsiteY3" fmla="*/ 3525520 h 4023360"/>
              <a:gd name="connsiteX4" fmla="*/ 3474720 w 3820160"/>
              <a:gd name="connsiteY4" fmla="*/ 3576320 h 4023360"/>
              <a:gd name="connsiteX5" fmla="*/ 3230880 w 3820160"/>
              <a:gd name="connsiteY5" fmla="*/ 3749040 h 4023360"/>
              <a:gd name="connsiteX6" fmla="*/ 2763520 w 3820160"/>
              <a:gd name="connsiteY6" fmla="*/ 3931920 h 4023360"/>
              <a:gd name="connsiteX7" fmla="*/ 2407920 w 3820160"/>
              <a:gd name="connsiteY7" fmla="*/ 4013200 h 4023360"/>
              <a:gd name="connsiteX8" fmla="*/ 2204720 w 3820160"/>
              <a:gd name="connsiteY8" fmla="*/ 4023360 h 4023360"/>
              <a:gd name="connsiteX9" fmla="*/ 1869440 w 3820160"/>
              <a:gd name="connsiteY9" fmla="*/ 4013200 h 4023360"/>
              <a:gd name="connsiteX10" fmla="*/ 1483360 w 3820160"/>
              <a:gd name="connsiteY10" fmla="*/ 3942080 h 4023360"/>
              <a:gd name="connsiteX11" fmla="*/ 1259840 w 3820160"/>
              <a:gd name="connsiteY11" fmla="*/ 3870960 h 4023360"/>
              <a:gd name="connsiteX12" fmla="*/ 1056640 w 3820160"/>
              <a:gd name="connsiteY12" fmla="*/ 3779520 h 4023360"/>
              <a:gd name="connsiteX13" fmla="*/ 792480 w 3820160"/>
              <a:gd name="connsiteY13" fmla="*/ 3616960 h 4023360"/>
              <a:gd name="connsiteX14" fmla="*/ 355600 w 3820160"/>
              <a:gd name="connsiteY14" fmla="*/ 3017520 h 4023360"/>
              <a:gd name="connsiteX15" fmla="*/ 152400 w 3820160"/>
              <a:gd name="connsiteY15" fmla="*/ 2611120 h 4023360"/>
              <a:gd name="connsiteX16" fmla="*/ 30480 w 3820160"/>
              <a:gd name="connsiteY16" fmla="*/ 2204720 h 4023360"/>
              <a:gd name="connsiteX17" fmla="*/ 0 w 3820160"/>
              <a:gd name="connsiteY17" fmla="*/ 1981200 h 4023360"/>
              <a:gd name="connsiteX18" fmla="*/ 71120 w 3820160"/>
              <a:gd name="connsiteY18" fmla="*/ 1158240 h 4023360"/>
              <a:gd name="connsiteX19" fmla="*/ 132080 w 3820160"/>
              <a:gd name="connsiteY19" fmla="*/ 975360 h 4023360"/>
              <a:gd name="connsiteX20" fmla="*/ 294640 w 3820160"/>
              <a:gd name="connsiteY20" fmla="*/ 690880 h 4023360"/>
              <a:gd name="connsiteX21" fmla="*/ 751840 w 3820160"/>
              <a:gd name="connsiteY21" fmla="*/ 254000 h 4023360"/>
              <a:gd name="connsiteX22" fmla="*/ 1127760 w 3820160"/>
              <a:gd name="connsiteY22" fmla="*/ 71120 h 4023360"/>
              <a:gd name="connsiteX23" fmla="*/ 1432560 w 3820160"/>
              <a:gd name="connsiteY23" fmla="*/ 10160 h 4023360"/>
              <a:gd name="connsiteX24" fmla="*/ 1625600 w 3820160"/>
              <a:gd name="connsiteY24" fmla="*/ 0 h 4023360"/>
              <a:gd name="connsiteX25" fmla="*/ 2174240 w 3820160"/>
              <a:gd name="connsiteY25" fmla="*/ 20320 h 4023360"/>
              <a:gd name="connsiteX26" fmla="*/ 2407920 w 3820160"/>
              <a:gd name="connsiteY26" fmla="*/ 101600 h 4023360"/>
              <a:gd name="connsiteX27" fmla="*/ 2580640 w 3820160"/>
              <a:gd name="connsiteY27" fmla="*/ 223520 h 4023360"/>
              <a:gd name="connsiteX28" fmla="*/ 2794000 w 3820160"/>
              <a:gd name="connsiteY28" fmla="*/ 599440 h 4023360"/>
              <a:gd name="connsiteX29" fmla="*/ 2885440 w 3820160"/>
              <a:gd name="connsiteY29" fmla="*/ 853440 h 4023360"/>
              <a:gd name="connsiteX30" fmla="*/ 3007360 w 3820160"/>
              <a:gd name="connsiteY30" fmla="*/ 1361440 h 4023360"/>
              <a:gd name="connsiteX31" fmla="*/ 3078480 w 3820160"/>
              <a:gd name="connsiteY31" fmla="*/ 1899920 h 4023360"/>
              <a:gd name="connsiteX32" fmla="*/ 3078480 w 3820160"/>
              <a:gd name="connsiteY32" fmla="*/ 2570480 h 4023360"/>
              <a:gd name="connsiteX33" fmla="*/ 3037840 w 3820160"/>
              <a:gd name="connsiteY33" fmla="*/ 2844800 h 4023360"/>
              <a:gd name="connsiteX34" fmla="*/ 3017520 w 3820160"/>
              <a:gd name="connsiteY34" fmla="*/ 2926080 h 4023360"/>
              <a:gd name="connsiteX35" fmla="*/ 2997200 w 3820160"/>
              <a:gd name="connsiteY35" fmla="*/ 2966720 h 4023360"/>
              <a:gd name="connsiteX36" fmla="*/ 3068320 w 3820160"/>
              <a:gd name="connsiteY36" fmla="*/ 3098800 h 4023360"/>
              <a:gd name="connsiteX37" fmla="*/ 3108960 w 3820160"/>
              <a:gd name="connsiteY37" fmla="*/ 3169920 h 4023360"/>
              <a:gd name="connsiteX38" fmla="*/ 3820160 w 3820160"/>
              <a:gd name="connsiteY38" fmla="*/ 3078480 h 4023360"/>
              <a:gd name="connsiteX0" fmla="*/ 3556000 w 3820160"/>
              <a:gd name="connsiteY0" fmla="*/ 3474720 h 4023360"/>
              <a:gd name="connsiteX1" fmla="*/ 3535680 w 3820160"/>
              <a:gd name="connsiteY1" fmla="*/ 3505200 h 4023360"/>
              <a:gd name="connsiteX2" fmla="*/ 3515360 w 3820160"/>
              <a:gd name="connsiteY2" fmla="*/ 3525520 h 4023360"/>
              <a:gd name="connsiteX3" fmla="*/ 3474720 w 3820160"/>
              <a:gd name="connsiteY3" fmla="*/ 3576320 h 4023360"/>
              <a:gd name="connsiteX4" fmla="*/ 3230880 w 3820160"/>
              <a:gd name="connsiteY4" fmla="*/ 3749040 h 4023360"/>
              <a:gd name="connsiteX5" fmla="*/ 2763520 w 3820160"/>
              <a:gd name="connsiteY5" fmla="*/ 3931920 h 4023360"/>
              <a:gd name="connsiteX6" fmla="*/ 2407920 w 3820160"/>
              <a:gd name="connsiteY6" fmla="*/ 4013200 h 4023360"/>
              <a:gd name="connsiteX7" fmla="*/ 2204720 w 3820160"/>
              <a:gd name="connsiteY7" fmla="*/ 4023360 h 4023360"/>
              <a:gd name="connsiteX8" fmla="*/ 1869440 w 3820160"/>
              <a:gd name="connsiteY8" fmla="*/ 4013200 h 4023360"/>
              <a:gd name="connsiteX9" fmla="*/ 1483360 w 3820160"/>
              <a:gd name="connsiteY9" fmla="*/ 3942080 h 4023360"/>
              <a:gd name="connsiteX10" fmla="*/ 1259840 w 3820160"/>
              <a:gd name="connsiteY10" fmla="*/ 3870960 h 4023360"/>
              <a:gd name="connsiteX11" fmla="*/ 1056640 w 3820160"/>
              <a:gd name="connsiteY11" fmla="*/ 3779520 h 4023360"/>
              <a:gd name="connsiteX12" fmla="*/ 792480 w 3820160"/>
              <a:gd name="connsiteY12" fmla="*/ 3616960 h 4023360"/>
              <a:gd name="connsiteX13" fmla="*/ 355600 w 3820160"/>
              <a:gd name="connsiteY13" fmla="*/ 3017520 h 4023360"/>
              <a:gd name="connsiteX14" fmla="*/ 152400 w 3820160"/>
              <a:gd name="connsiteY14" fmla="*/ 2611120 h 4023360"/>
              <a:gd name="connsiteX15" fmla="*/ 30480 w 3820160"/>
              <a:gd name="connsiteY15" fmla="*/ 2204720 h 4023360"/>
              <a:gd name="connsiteX16" fmla="*/ 0 w 3820160"/>
              <a:gd name="connsiteY16" fmla="*/ 1981200 h 4023360"/>
              <a:gd name="connsiteX17" fmla="*/ 71120 w 3820160"/>
              <a:gd name="connsiteY17" fmla="*/ 1158240 h 4023360"/>
              <a:gd name="connsiteX18" fmla="*/ 132080 w 3820160"/>
              <a:gd name="connsiteY18" fmla="*/ 975360 h 4023360"/>
              <a:gd name="connsiteX19" fmla="*/ 294640 w 3820160"/>
              <a:gd name="connsiteY19" fmla="*/ 690880 h 4023360"/>
              <a:gd name="connsiteX20" fmla="*/ 751840 w 3820160"/>
              <a:gd name="connsiteY20" fmla="*/ 254000 h 4023360"/>
              <a:gd name="connsiteX21" fmla="*/ 1127760 w 3820160"/>
              <a:gd name="connsiteY21" fmla="*/ 71120 h 4023360"/>
              <a:gd name="connsiteX22" fmla="*/ 1432560 w 3820160"/>
              <a:gd name="connsiteY22" fmla="*/ 10160 h 4023360"/>
              <a:gd name="connsiteX23" fmla="*/ 1625600 w 3820160"/>
              <a:gd name="connsiteY23" fmla="*/ 0 h 4023360"/>
              <a:gd name="connsiteX24" fmla="*/ 2174240 w 3820160"/>
              <a:gd name="connsiteY24" fmla="*/ 20320 h 4023360"/>
              <a:gd name="connsiteX25" fmla="*/ 2407920 w 3820160"/>
              <a:gd name="connsiteY25" fmla="*/ 101600 h 4023360"/>
              <a:gd name="connsiteX26" fmla="*/ 2580640 w 3820160"/>
              <a:gd name="connsiteY26" fmla="*/ 223520 h 4023360"/>
              <a:gd name="connsiteX27" fmla="*/ 2794000 w 3820160"/>
              <a:gd name="connsiteY27" fmla="*/ 599440 h 4023360"/>
              <a:gd name="connsiteX28" fmla="*/ 2885440 w 3820160"/>
              <a:gd name="connsiteY28" fmla="*/ 853440 h 4023360"/>
              <a:gd name="connsiteX29" fmla="*/ 3007360 w 3820160"/>
              <a:gd name="connsiteY29" fmla="*/ 1361440 h 4023360"/>
              <a:gd name="connsiteX30" fmla="*/ 3078480 w 3820160"/>
              <a:gd name="connsiteY30" fmla="*/ 1899920 h 4023360"/>
              <a:gd name="connsiteX31" fmla="*/ 3078480 w 3820160"/>
              <a:gd name="connsiteY31" fmla="*/ 2570480 h 4023360"/>
              <a:gd name="connsiteX32" fmla="*/ 3037840 w 3820160"/>
              <a:gd name="connsiteY32" fmla="*/ 2844800 h 4023360"/>
              <a:gd name="connsiteX33" fmla="*/ 3017520 w 3820160"/>
              <a:gd name="connsiteY33" fmla="*/ 2926080 h 4023360"/>
              <a:gd name="connsiteX34" fmla="*/ 2997200 w 3820160"/>
              <a:gd name="connsiteY34" fmla="*/ 2966720 h 4023360"/>
              <a:gd name="connsiteX35" fmla="*/ 3068320 w 3820160"/>
              <a:gd name="connsiteY35" fmla="*/ 3098800 h 4023360"/>
              <a:gd name="connsiteX36" fmla="*/ 3108960 w 3820160"/>
              <a:gd name="connsiteY36" fmla="*/ 3169920 h 4023360"/>
              <a:gd name="connsiteX37" fmla="*/ 3820160 w 3820160"/>
              <a:gd name="connsiteY37" fmla="*/ 3078480 h 4023360"/>
              <a:gd name="connsiteX0" fmla="*/ 3535680 w 3820160"/>
              <a:gd name="connsiteY0" fmla="*/ 3505200 h 4023360"/>
              <a:gd name="connsiteX1" fmla="*/ 3515360 w 3820160"/>
              <a:gd name="connsiteY1" fmla="*/ 3525520 h 4023360"/>
              <a:gd name="connsiteX2" fmla="*/ 3474720 w 3820160"/>
              <a:gd name="connsiteY2" fmla="*/ 3576320 h 4023360"/>
              <a:gd name="connsiteX3" fmla="*/ 3230880 w 3820160"/>
              <a:gd name="connsiteY3" fmla="*/ 3749040 h 4023360"/>
              <a:gd name="connsiteX4" fmla="*/ 2763520 w 3820160"/>
              <a:gd name="connsiteY4" fmla="*/ 3931920 h 4023360"/>
              <a:gd name="connsiteX5" fmla="*/ 2407920 w 3820160"/>
              <a:gd name="connsiteY5" fmla="*/ 4013200 h 4023360"/>
              <a:gd name="connsiteX6" fmla="*/ 2204720 w 3820160"/>
              <a:gd name="connsiteY6" fmla="*/ 4023360 h 4023360"/>
              <a:gd name="connsiteX7" fmla="*/ 1869440 w 3820160"/>
              <a:gd name="connsiteY7" fmla="*/ 4013200 h 4023360"/>
              <a:gd name="connsiteX8" fmla="*/ 1483360 w 3820160"/>
              <a:gd name="connsiteY8" fmla="*/ 3942080 h 4023360"/>
              <a:gd name="connsiteX9" fmla="*/ 1259840 w 3820160"/>
              <a:gd name="connsiteY9" fmla="*/ 3870960 h 4023360"/>
              <a:gd name="connsiteX10" fmla="*/ 1056640 w 3820160"/>
              <a:gd name="connsiteY10" fmla="*/ 3779520 h 4023360"/>
              <a:gd name="connsiteX11" fmla="*/ 792480 w 3820160"/>
              <a:gd name="connsiteY11" fmla="*/ 3616960 h 4023360"/>
              <a:gd name="connsiteX12" fmla="*/ 355600 w 3820160"/>
              <a:gd name="connsiteY12" fmla="*/ 3017520 h 4023360"/>
              <a:gd name="connsiteX13" fmla="*/ 152400 w 3820160"/>
              <a:gd name="connsiteY13" fmla="*/ 2611120 h 4023360"/>
              <a:gd name="connsiteX14" fmla="*/ 30480 w 3820160"/>
              <a:gd name="connsiteY14" fmla="*/ 2204720 h 4023360"/>
              <a:gd name="connsiteX15" fmla="*/ 0 w 3820160"/>
              <a:gd name="connsiteY15" fmla="*/ 1981200 h 4023360"/>
              <a:gd name="connsiteX16" fmla="*/ 71120 w 3820160"/>
              <a:gd name="connsiteY16" fmla="*/ 1158240 h 4023360"/>
              <a:gd name="connsiteX17" fmla="*/ 132080 w 3820160"/>
              <a:gd name="connsiteY17" fmla="*/ 975360 h 4023360"/>
              <a:gd name="connsiteX18" fmla="*/ 294640 w 3820160"/>
              <a:gd name="connsiteY18" fmla="*/ 690880 h 4023360"/>
              <a:gd name="connsiteX19" fmla="*/ 751840 w 3820160"/>
              <a:gd name="connsiteY19" fmla="*/ 254000 h 4023360"/>
              <a:gd name="connsiteX20" fmla="*/ 1127760 w 3820160"/>
              <a:gd name="connsiteY20" fmla="*/ 71120 h 4023360"/>
              <a:gd name="connsiteX21" fmla="*/ 1432560 w 3820160"/>
              <a:gd name="connsiteY21" fmla="*/ 10160 h 4023360"/>
              <a:gd name="connsiteX22" fmla="*/ 1625600 w 3820160"/>
              <a:gd name="connsiteY22" fmla="*/ 0 h 4023360"/>
              <a:gd name="connsiteX23" fmla="*/ 2174240 w 3820160"/>
              <a:gd name="connsiteY23" fmla="*/ 20320 h 4023360"/>
              <a:gd name="connsiteX24" fmla="*/ 2407920 w 3820160"/>
              <a:gd name="connsiteY24" fmla="*/ 101600 h 4023360"/>
              <a:gd name="connsiteX25" fmla="*/ 2580640 w 3820160"/>
              <a:gd name="connsiteY25" fmla="*/ 223520 h 4023360"/>
              <a:gd name="connsiteX26" fmla="*/ 2794000 w 3820160"/>
              <a:gd name="connsiteY26" fmla="*/ 599440 h 4023360"/>
              <a:gd name="connsiteX27" fmla="*/ 2885440 w 3820160"/>
              <a:gd name="connsiteY27" fmla="*/ 853440 h 4023360"/>
              <a:gd name="connsiteX28" fmla="*/ 3007360 w 3820160"/>
              <a:gd name="connsiteY28" fmla="*/ 1361440 h 4023360"/>
              <a:gd name="connsiteX29" fmla="*/ 3078480 w 3820160"/>
              <a:gd name="connsiteY29" fmla="*/ 1899920 h 4023360"/>
              <a:gd name="connsiteX30" fmla="*/ 3078480 w 3820160"/>
              <a:gd name="connsiteY30" fmla="*/ 2570480 h 4023360"/>
              <a:gd name="connsiteX31" fmla="*/ 3037840 w 3820160"/>
              <a:gd name="connsiteY31" fmla="*/ 2844800 h 4023360"/>
              <a:gd name="connsiteX32" fmla="*/ 3017520 w 3820160"/>
              <a:gd name="connsiteY32" fmla="*/ 2926080 h 4023360"/>
              <a:gd name="connsiteX33" fmla="*/ 2997200 w 3820160"/>
              <a:gd name="connsiteY33" fmla="*/ 2966720 h 4023360"/>
              <a:gd name="connsiteX34" fmla="*/ 3068320 w 3820160"/>
              <a:gd name="connsiteY34" fmla="*/ 3098800 h 4023360"/>
              <a:gd name="connsiteX35" fmla="*/ 3108960 w 3820160"/>
              <a:gd name="connsiteY35" fmla="*/ 3169920 h 4023360"/>
              <a:gd name="connsiteX36" fmla="*/ 3820160 w 3820160"/>
              <a:gd name="connsiteY36" fmla="*/ 3078480 h 4023360"/>
              <a:gd name="connsiteX0" fmla="*/ 3535680 w 3820160"/>
              <a:gd name="connsiteY0" fmla="*/ 350520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20160"/>
              <a:gd name="connsiteY0" fmla="*/ 3271520 h 4023360"/>
              <a:gd name="connsiteX1" fmla="*/ 3474720 w 3820160"/>
              <a:gd name="connsiteY1" fmla="*/ 3576320 h 4023360"/>
              <a:gd name="connsiteX2" fmla="*/ 3230880 w 3820160"/>
              <a:gd name="connsiteY2" fmla="*/ 3749040 h 4023360"/>
              <a:gd name="connsiteX3" fmla="*/ 2763520 w 3820160"/>
              <a:gd name="connsiteY3" fmla="*/ 3931920 h 4023360"/>
              <a:gd name="connsiteX4" fmla="*/ 2407920 w 3820160"/>
              <a:gd name="connsiteY4" fmla="*/ 4013200 h 4023360"/>
              <a:gd name="connsiteX5" fmla="*/ 2204720 w 3820160"/>
              <a:gd name="connsiteY5" fmla="*/ 4023360 h 4023360"/>
              <a:gd name="connsiteX6" fmla="*/ 1869440 w 3820160"/>
              <a:gd name="connsiteY6" fmla="*/ 4013200 h 4023360"/>
              <a:gd name="connsiteX7" fmla="*/ 1483360 w 3820160"/>
              <a:gd name="connsiteY7" fmla="*/ 3942080 h 4023360"/>
              <a:gd name="connsiteX8" fmla="*/ 1259840 w 3820160"/>
              <a:gd name="connsiteY8" fmla="*/ 3870960 h 4023360"/>
              <a:gd name="connsiteX9" fmla="*/ 1056640 w 3820160"/>
              <a:gd name="connsiteY9" fmla="*/ 3779520 h 4023360"/>
              <a:gd name="connsiteX10" fmla="*/ 792480 w 3820160"/>
              <a:gd name="connsiteY10" fmla="*/ 3616960 h 4023360"/>
              <a:gd name="connsiteX11" fmla="*/ 355600 w 3820160"/>
              <a:gd name="connsiteY11" fmla="*/ 3017520 h 4023360"/>
              <a:gd name="connsiteX12" fmla="*/ 152400 w 3820160"/>
              <a:gd name="connsiteY12" fmla="*/ 2611120 h 4023360"/>
              <a:gd name="connsiteX13" fmla="*/ 30480 w 3820160"/>
              <a:gd name="connsiteY13" fmla="*/ 2204720 h 4023360"/>
              <a:gd name="connsiteX14" fmla="*/ 0 w 3820160"/>
              <a:gd name="connsiteY14" fmla="*/ 1981200 h 4023360"/>
              <a:gd name="connsiteX15" fmla="*/ 71120 w 3820160"/>
              <a:gd name="connsiteY15" fmla="*/ 1158240 h 4023360"/>
              <a:gd name="connsiteX16" fmla="*/ 132080 w 3820160"/>
              <a:gd name="connsiteY16" fmla="*/ 975360 h 4023360"/>
              <a:gd name="connsiteX17" fmla="*/ 294640 w 3820160"/>
              <a:gd name="connsiteY17" fmla="*/ 690880 h 4023360"/>
              <a:gd name="connsiteX18" fmla="*/ 751840 w 3820160"/>
              <a:gd name="connsiteY18" fmla="*/ 254000 h 4023360"/>
              <a:gd name="connsiteX19" fmla="*/ 1127760 w 3820160"/>
              <a:gd name="connsiteY19" fmla="*/ 71120 h 4023360"/>
              <a:gd name="connsiteX20" fmla="*/ 1432560 w 3820160"/>
              <a:gd name="connsiteY20" fmla="*/ 10160 h 4023360"/>
              <a:gd name="connsiteX21" fmla="*/ 1625600 w 3820160"/>
              <a:gd name="connsiteY21" fmla="*/ 0 h 4023360"/>
              <a:gd name="connsiteX22" fmla="*/ 2174240 w 3820160"/>
              <a:gd name="connsiteY22" fmla="*/ 20320 h 4023360"/>
              <a:gd name="connsiteX23" fmla="*/ 2407920 w 3820160"/>
              <a:gd name="connsiteY23" fmla="*/ 101600 h 4023360"/>
              <a:gd name="connsiteX24" fmla="*/ 2580640 w 3820160"/>
              <a:gd name="connsiteY24" fmla="*/ 223520 h 4023360"/>
              <a:gd name="connsiteX25" fmla="*/ 2794000 w 3820160"/>
              <a:gd name="connsiteY25" fmla="*/ 599440 h 4023360"/>
              <a:gd name="connsiteX26" fmla="*/ 2885440 w 3820160"/>
              <a:gd name="connsiteY26" fmla="*/ 853440 h 4023360"/>
              <a:gd name="connsiteX27" fmla="*/ 3007360 w 3820160"/>
              <a:gd name="connsiteY27" fmla="*/ 1361440 h 4023360"/>
              <a:gd name="connsiteX28" fmla="*/ 3078480 w 3820160"/>
              <a:gd name="connsiteY28" fmla="*/ 1899920 h 4023360"/>
              <a:gd name="connsiteX29" fmla="*/ 3078480 w 3820160"/>
              <a:gd name="connsiteY29" fmla="*/ 2570480 h 4023360"/>
              <a:gd name="connsiteX30" fmla="*/ 3037840 w 3820160"/>
              <a:gd name="connsiteY30" fmla="*/ 2844800 h 4023360"/>
              <a:gd name="connsiteX31" fmla="*/ 3017520 w 3820160"/>
              <a:gd name="connsiteY31" fmla="*/ 2926080 h 4023360"/>
              <a:gd name="connsiteX32" fmla="*/ 2997200 w 3820160"/>
              <a:gd name="connsiteY32" fmla="*/ 2966720 h 4023360"/>
              <a:gd name="connsiteX33" fmla="*/ 3068320 w 3820160"/>
              <a:gd name="connsiteY33" fmla="*/ 3098800 h 4023360"/>
              <a:gd name="connsiteX34" fmla="*/ 3108960 w 3820160"/>
              <a:gd name="connsiteY34" fmla="*/ 3169920 h 4023360"/>
              <a:gd name="connsiteX35" fmla="*/ 3820160 w 3820160"/>
              <a:gd name="connsiteY35" fmla="*/ 307848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37840 w 3810000"/>
              <a:gd name="connsiteY30" fmla="*/ 2844800 h 4023360"/>
              <a:gd name="connsiteX31" fmla="*/ 3017520 w 3810000"/>
              <a:gd name="connsiteY31" fmla="*/ 2926080 h 4023360"/>
              <a:gd name="connsiteX32" fmla="*/ 2997200 w 3810000"/>
              <a:gd name="connsiteY32" fmla="*/ 2966720 h 4023360"/>
              <a:gd name="connsiteX33" fmla="*/ 3068320 w 3810000"/>
              <a:gd name="connsiteY33" fmla="*/ 3098800 h 4023360"/>
              <a:gd name="connsiteX34" fmla="*/ 3108960 w 3810000"/>
              <a:gd name="connsiteY34" fmla="*/ 3169920 h 4023360"/>
              <a:gd name="connsiteX35" fmla="*/ 3810000 w 3810000"/>
              <a:gd name="connsiteY35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078480 w 3810000"/>
              <a:gd name="connsiteY29" fmla="*/ 257048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078480 w 3810000"/>
              <a:gd name="connsiteY28" fmla="*/ 18999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007360 w 3810000"/>
              <a:gd name="connsiteY27" fmla="*/ 136144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2885440 w 3810000"/>
              <a:gd name="connsiteY26" fmla="*/ 853440 h 4023360"/>
              <a:gd name="connsiteX27" fmla="*/ 3261360 w 3810000"/>
              <a:gd name="connsiteY27" fmla="*/ 1290320 h 4023360"/>
              <a:gd name="connsiteX28" fmla="*/ 3281680 w 3810000"/>
              <a:gd name="connsiteY28" fmla="*/ 1798320 h 4023360"/>
              <a:gd name="connsiteX29" fmla="*/ 3220720 w 3810000"/>
              <a:gd name="connsiteY29" fmla="*/ 2448560 h 4023360"/>
              <a:gd name="connsiteX30" fmla="*/ 3017520 w 3810000"/>
              <a:gd name="connsiteY30" fmla="*/ 2926080 h 4023360"/>
              <a:gd name="connsiteX31" fmla="*/ 2997200 w 3810000"/>
              <a:gd name="connsiteY31" fmla="*/ 2966720 h 4023360"/>
              <a:gd name="connsiteX32" fmla="*/ 3068320 w 3810000"/>
              <a:gd name="connsiteY32" fmla="*/ 3098800 h 4023360"/>
              <a:gd name="connsiteX33" fmla="*/ 3108960 w 3810000"/>
              <a:gd name="connsiteY33" fmla="*/ 3169920 h 4023360"/>
              <a:gd name="connsiteX34" fmla="*/ 3810000 w 3810000"/>
              <a:gd name="connsiteY34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2794000 w 3810000"/>
              <a:gd name="connsiteY25" fmla="*/ 5994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10000 w 3810000"/>
              <a:gd name="connsiteY33" fmla="*/ 3291840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786592 w 3810000"/>
              <a:gd name="connsiteY33" fmla="*/ 3236276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068320 w 3810000"/>
              <a:gd name="connsiteY31" fmla="*/ 3098800 h 4023360"/>
              <a:gd name="connsiteX32" fmla="*/ 3108960 w 3810000"/>
              <a:gd name="connsiteY32" fmla="*/ 3169920 h 4023360"/>
              <a:gd name="connsiteX33" fmla="*/ 3809999 w 3810000"/>
              <a:gd name="connsiteY33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108960 w 3810000"/>
              <a:gd name="connsiteY31" fmla="*/ 3169920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017520 w 3810000"/>
              <a:gd name="connsiteY29" fmla="*/ 2926080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2997200 w 3810000"/>
              <a:gd name="connsiteY30" fmla="*/ 2966720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54814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292138 w 3810000"/>
              <a:gd name="connsiteY30" fmla="*/ 2958783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220720 w 3810000"/>
              <a:gd name="connsiteY28" fmla="*/ 2448560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281680 w 3810000"/>
              <a:gd name="connsiteY27" fmla="*/ 1798320 h 4023360"/>
              <a:gd name="connsiteX28" fmla="*/ 3436071 w 3810000"/>
              <a:gd name="connsiteY28" fmla="*/ 2265991 h 4023360"/>
              <a:gd name="connsiteX29" fmla="*/ 3373317 w 3810000"/>
              <a:gd name="connsiteY29" fmla="*/ 2711759 h 4023360"/>
              <a:gd name="connsiteX30" fmla="*/ 3306183 w 3810000"/>
              <a:gd name="connsiteY30" fmla="*/ 2962752 h 4023360"/>
              <a:gd name="connsiteX31" fmla="*/ 3277496 w 3810000"/>
              <a:gd name="connsiteY31" fmla="*/ 3058791 h 4023360"/>
              <a:gd name="connsiteX32" fmla="*/ 3809999 w 3810000"/>
              <a:gd name="connsiteY32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261360 w 3810000"/>
              <a:gd name="connsiteY26" fmla="*/ 1290320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017520 w 3810000"/>
              <a:gd name="connsiteY25" fmla="*/ 548640 h 4023360"/>
              <a:gd name="connsiteX26" fmla="*/ 3359674 w 3810000"/>
              <a:gd name="connsiteY26" fmla="*/ 1222849 h 4023360"/>
              <a:gd name="connsiteX27" fmla="*/ 3436071 w 3810000"/>
              <a:gd name="connsiteY27" fmla="*/ 2265991 h 4023360"/>
              <a:gd name="connsiteX28" fmla="*/ 3373317 w 3810000"/>
              <a:gd name="connsiteY28" fmla="*/ 2711759 h 4023360"/>
              <a:gd name="connsiteX29" fmla="*/ 3306183 w 3810000"/>
              <a:gd name="connsiteY29" fmla="*/ 2962752 h 4023360"/>
              <a:gd name="connsiteX30" fmla="*/ 3277496 w 3810000"/>
              <a:gd name="connsiteY30" fmla="*/ 3058791 h 4023360"/>
              <a:gd name="connsiteX31" fmla="*/ 3809999 w 3810000"/>
              <a:gd name="connsiteY31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2580640 w 3810000"/>
              <a:gd name="connsiteY24" fmla="*/ 223520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174240 w 3810000"/>
              <a:gd name="connsiteY22" fmla="*/ 20320 h 4023360"/>
              <a:gd name="connsiteX23" fmla="*/ 2407920 w 3810000"/>
              <a:gd name="connsiteY23" fmla="*/ 101600 h 4023360"/>
              <a:gd name="connsiteX24" fmla="*/ 3001978 w 3810000"/>
              <a:gd name="connsiteY24" fmla="*/ 421964 h 4023360"/>
              <a:gd name="connsiteX25" fmla="*/ 3359674 w 3810000"/>
              <a:gd name="connsiteY25" fmla="*/ 1222849 h 4023360"/>
              <a:gd name="connsiteX26" fmla="*/ 3436071 w 3810000"/>
              <a:gd name="connsiteY26" fmla="*/ 2265991 h 4023360"/>
              <a:gd name="connsiteX27" fmla="*/ 3373317 w 3810000"/>
              <a:gd name="connsiteY27" fmla="*/ 2711759 h 4023360"/>
              <a:gd name="connsiteX28" fmla="*/ 3306183 w 3810000"/>
              <a:gd name="connsiteY28" fmla="*/ 2962752 h 4023360"/>
              <a:gd name="connsiteX29" fmla="*/ 3277496 w 3810000"/>
              <a:gd name="connsiteY29" fmla="*/ 3058791 h 4023360"/>
              <a:gd name="connsiteX30" fmla="*/ 3809999 w 3810000"/>
              <a:gd name="connsiteY30" fmla="*/ 3287872 h 4023360"/>
              <a:gd name="connsiteX0" fmla="*/ 3810000 w 3810000"/>
              <a:gd name="connsiteY0" fmla="*/ 3271520 h 4023360"/>
              <a:gd name="connsiteX1" fmla="*/ 3474720 w 3810000"/>
              <a:gd name="connsiteY1" fmla="*/ 3576320 h 4023360"/>
              <a:gd name="connsiteX2" fmla="*/ 3230880 w 3810000"/>
              <a:gd name="connsiteY2" fmla="*/ 3749040 h 4023360"/>
              <a:gd name="connsiteX3" fmla="*/ 2763520 w 3810000"/>
              <a:gd name="connsiteY3" fmla="*/ 3931920 h 4023360"/>
              <a:gd name="connsiteX4" fmla="*/ 2407920 w 3810000"/>
              <a:gd name="connsiteY4" fmla="*/ 4013200 h 4023360"/>
              <a:gd name="connsiteX5" fmla="*/ 2204720 w 3810000"/>
              <a:gd name="connsiteY5" fmla="*/ 4023360 h 4023360"/>
              <a:gd name="connsiteX6" fmla="*/ 1869440 w 3810000"/>
              <a:gd name="connsiteY6" fmla="*/ 4013200 h 4023360"/>
              <a:gd name="connsiteX7" fmla="*/ 1483360 w 3810000"/>
              <a:gd name="connsiteY7" fmla="*/ 3942080 h 4023360"/>
              <a:gd name="connsiteX8" fmla="*/ 1259840 w 3810000"/>
              <a:gd name="connsiteY8" fmla="*/ 3870960 h 4023360"/>
              <a:gd name="connsiteX9" fmla="*/ 1056640 w 3810000"/>
              <a:gd name="connsiteY9" fmla="*/ 3779520 h 4023360"/>
              <a:gd name="connsiteX10" fmla="*/ 792480 w 3810000"/>
              <a:gd name="connsiteY10" fmla="*/ 3616960 h 4023360"/>
              <a:gd name="connsiteX11" fmla="*/ 355600 w 3810000"/>
              <a:gd name="connsiteY11" fmla="*/ 3017520 h 4023360"/>
              <a:gd name="connsiteX12" fmla="*/ 152400 w 3810000"/>
              <a:gd name="connsiteY12" fmla="*/ 2611120 h 4023360"/>
              <a:gd name="connsiteX13" fmla="*/ 30480 w 3810000"/>
              <a:gd name="connsiteY13" fmla="*/ 2204720 h 4023360"/>
              <a:gd name="connsiteX14" fmla="*/ 0 w 3810000"/>
              <a:gd name="connsiteY14" fmla="*/ 1981200 h 4023360"/>
              <a:gd name="connsiteX15" fmla="*/ 71120 w 3810000"/>
              <a:gd name="connsiteY15" fmla="*/ 1158240 h 4023360"/>
              <a:gd name="connsiteX16" fmla="*/ 132080 w 3810000"/>
              <a:gd name="connsiteY16" fmla="*/ 975360 h 4023360"/>
              <a:gd name="connsiteX17" fmla="*/ 294640 w 3810000"/>
              <a:gd name="connsiteY17" fmla="*/ 690880 h 4023360"/>
              <a:gd name="connsiteX18" fmla="*/ 751840 w 3810000"/>
              <a:gd name="connsiteY18" fmla="*/ 254000 h 4023360"/>
              <a:gd name="connsiteX19" fmla="*/ 1127760 w 3810000"/>
              <a:gd name="connsiteY19" fmla="*/ 71120 h 4023360"/>
              <a:gd name="connsiteX20" fmla="*/ 1432560 w 3810000"/>
              <a:gd name="connsiteY20" fmla="*/ 10160 h 4023360"/>
              <a:gd name="connsiteX21" fmla="*/ 1625600 w 3810000"/>
              <a:gd name="connsiteY21" fmla="*/ 0 h 4023360"/>
              <a:gd name="connsiteX22" fmla="*/ 2407920 w 3810000"/>
              <a:gd name="connsiteY22" fmla="*/ 101600 h 4023360"/>
              <a:gd name="connsiteX23" fmla="*/ 3001978 w 3810000"/>
              <a:gd name="connsiteY23" fmla="*/ 421964 h 4023360"/>
              <a:gd name="connsiteX24" fmla="*/ 3359674 w 3810000"/>
              <a:gd name="connsiteY24" fmla="*/ 1222849 h 4023360"/>
              <a:gd name="connsiteX25" fmla="*/ 3436071 w 3810000"/>
              <a:gd name="connsiteY25" fmla="*/ 2265991 h 4023360"/>
              <a:gd name="connsiteX26" fmla="*/ 3373317 w 3810000"/>
              <a:gd name="connsiteY26" fmla="*/ 2711759 h 4023360"/>
              <a:gd name="connsiteX27" fmla="*/ 3306183 w 3810000"/>
              <a:gd name="connsiteY27" fmla="*/ 2962752 h 4023360"/>
              <a:gd name="connsiteX28" fmla="*/ 3277496 w 3810000"/>
              <a:gd name="connsiteY28" fmla="*/ 3058791 h 4023360"/>
              <a:gd name="connsiteX29" fmla="*/ 3809999 w 3810000"/>
              <a:gd name="connsiteY29" fmla="*/ 3287872 h 4023360"/>
              <a:gd name="connsiteX0" fmla="*/ 3810000 w 3810000"/>
              <a:gd name="connsiteY0" fmla="*/ 3272025 h 4023865"/>
              <a:gd name="connsiteX1" fmla="*/ 3474720 w 3810000"/>
              <a:gd name="connsiteY1" fmla="*/ 3576825 h 4023865"/>
              <a:gd name="connsiteX2" fmla="*/ 3230880 w 3810000"/>
              <a:gd name="connsiteY2" fmla="*/ 3749545 h 4023865"/>
              <a:gd name="connsiteX3" fmla="*/ 2763520 w 3810000"/>
              <a:gd name="connsiteY3" fmla="*/ 3932425 h 4023865"/>
              <a:gd name="connsiteX4" fmla="*/ 2407920 w 3810000"/>
              <a:gd name="connsiteY4" fmla="*/ 4013705 h 4023865"/>
              <a:gd name="connsiteX5" fmla="*/ 2204720 w 3810000"/>
              <a:gd name="connsiteY5" fmla="*/ 4023865 h 4023865"/>
              <a:gd name="connsiteX6" fmla="*/ 1869440 w 3810000"/>
              <a:gd name="connsiteY6" fmla="*/ 4013705 h 4023865"/>
              <a:gd name="connsiteX7" fmla="*/ 1483360 w 3810000"/>
              <a:gd name="connsiteY7" fmla="*/ 3942585 h 4023865"/>
              <a:gd name="connsiteX8" fmla="*/ 1259840 w 3810000"/>
              <a:gd name="connsiteY8" fmla="*/ 3871465 h 4023865"/>
              <a:gd name="connsiteX9" fmla="*/ 1056640 w 3810000"/>
              <a:gd name="connsiteY9" fmla="*/ 3780025 h 4023865"/>
              <a:gd name="connsiteX10" fmla="*/ 792480 w 3810000"/>
              <a:gd name="connsiteY10" fmla="*/ 3617465 h 4023865"/>
              <a:gd name="connsiteX11" fmla="*/ 355600 w 3810000"/>
              <a:gd name="connsiteY11" fmla="*/ 3018025 h 4023865"/>
              <a:gd name="connsiteX12" fmla="*/ 152400 w 3810000"/>
              <a:gd name="connsiteY12" fmla="*/ 2611625 h 4023865"/>
              <a:gd name="connsiteX13" fmla="*/ 30480 w 3810000"/>
              <a:gd name="connsiteY13" fmla="*/ 2205225 h 4023865"/>
              <a:gd name="connsiteX14" fmla="*/ 0 w 3810000"/>
              <a:gd name="connsiteY14" fmla="*/ 1981705 h 4023865"/>
              <a:gd name="connsiteX15" fmla="*/ 71120 w 3810000"/>
              <a:gd name="connsiteY15" fmla="*/ 1158745 h 4023865"/>
              <a:gd name="connsiteX16" fmla="*/ 132080 w 3810000"/>
              <a:gd name="connsiteY16" fmla="*/ 975865 h 4023865"/>
              <a:gd name="connsiteX17" fmla="*/ 294640 w 3810000"/>
              <a:gd name="connsiteY17" fmla="*/ 691385 h 4023865"/>
              <a:gd name="connsiteX18" fmla="*/ 751840 w 3810000"/>
              <a:gd name="connsiteY18" fmla="*/ 254505 h 4023865"/>
              <a:gd name="connsiteX19" fmla="*/ 1127760 w 3810000"/>
              <a:gd name="connsiteY19" fmla="*/ 71625 h 4023865"/>
              <a:gd name="connsiteX20" fmla="*/ 1625600 w 3810000"/>
              <a:gd name="connsiteY20" fmla="*/ 505 h 4023865"/>
              <a:gd name="connsiteX21" fmla="*/ 2407920 w 3810000"/>
              <a:gd name="connsiteY21" fmla="*/ 102105 h 4023865"/>
              <a:gd name="connsiteX22" fmla="*/ 3001978 w 3810000"/>
              <a:gd name="connsiteY22" fmla="*/ 422469 h 4023865"/>
              <a:gd name="connsiteX23" fmla="*/ 3359674 w 3810000"/>
              <a:gd name="connsiteY23" fmla="*/ 1223354 h 4023865"/>
              <a:gd name="connsiteX24" fmla="*/ 3436071 w 3810000"/>
              <a:gd name="connsiteY24" fmla="*/ 2266496 h 4023865"/>
              <a:gd name="connsiteX25" fmla="*/ 3373317 w 3810000"/>
              <a:gd name="connsiteY25" fmla="*/ 2712264 h 4023865"/>
              <a:gd name="connsiteX26" fmla="*/ 3306183 w 3810000"/>
              <a:gd name="connsiteY26" fmla="*/ 2963257 h 4023865"/>
              <a:gd name="connsiteX27" fmla="*/ 3277496 w 3810000"/>
              <a:gd name="connsiteY27" fmla="*/ 3059296 h 4023865"/>
              <a:gd name="connsiteX28" fmla="*/ 3809999 w 3810000"/>
              <a:gd name="connsiteY28" fmla="*/ 3288377 h 4023865"/>
              <a:gd name="connsiteX0" fmla="*/ 3810000 w 3810000"/>
              <a:gd name="connsiteY0" fmla="*/ 3281919 h 4033759"/>
              <a:gd name="connsiteX1" fmla="*/ 3474720 w 3810000"/>
              <a:gd name="connsiteY1" fmla="*/ 3586719 h 4033759"/>
              <a:gd name="connsiteX2" fmla="*/ 3230880 w 3810000"/>
              <a:gd name="connsiteY2" fmla="*/ 3759439 h 4033759"/>
              <a:gd name="connsiteX3" fmla="*/ 2763520 w 3810000"/>
              <a:gd name="connsiteY3" fmla="*/ 3942319 h 4033759"/>
              <a:gd name="connsiteX4" fmla="*/ 2407920 w 3810000"/>
              <a:gd name="connsiteY4" fmla="*/ 4023599 h 4033759"/>
              <a:gd name="connsiteX5" fmla="*/ 2204720 w 3810000"/>
              <a:gd name="connsiteY5" fmla="*/ 4033759 h 4033759"/>
              <a:gd name="connsiteX6" fmla="*/ 1869440 w 3810000"/>
              <a:gd name="connsiteY6" fmla="*/ 4023599 h 4033759"/>
              <a:gd name="connsiteX7" fmla="*/ 1483360 w 3810000"/>
              <a:gd name="connsiteY7" fmla="*/ 3952479 h 4033759"/>
              <a:gd name="connsiteX8" fmla="*/ 1259840 w 3810000"/>
              <a:gd name="connsiteY8" fmla="*/ 3881359 h 4033759"/>
              <a:gd name="connsiteX9" fmla="*/ 1056640 w 3810000"/>
              <a:gd name="connsiteY9" fmla="*/ 3789919 h 4033759"/>
              <a:gd name="connsiteX10" fmla="*/ 792480 w 3810000"/>
              <a:gd name="connsiteY10" fmla="*/ 3627359 h 4033759"/>
              <a:gd name="connsiteX11" fmla="*/ 355600 w 3810000"/>
              <a:gd name="connsiteY11" fmla="*/ 3027919 h 4033759"/>
              <a:gd name="connsiteX12" fmla="*/ 152400 w 3810000"/>
              <a:gd name="connsiteY12" fmla="*/ 2621519 h 4033759"/>
              <a:gd name="connsiteX13" fmla="*/ 30480 w 3810000"/>
              <a:gd name="connsiteY13" fmla="*/ 2215119 h 4033759"/>
              <a:gd name="connsiteX14" fmla="*/ 0 w 3810000"/>
              <a:gd name="connsiteY14" fmla="*/ 1991599 h 4033759"/>
              <a:gd name="connsiteX15" fmla="*/ 71120 w 3810000"/>
              <a:gd name="connsiteY15" fmla="*/ 1168639 h 4033759"/>
              <a:gd name="connsiteX16" fmla="*/ 132080 w 3810000"/>
              <a:gd name="connsiteY16" fmla="*/ 985759 h 4033759"/>
              <a:gd name="connsiteX17" fmla="*/ 294640 w 3810000"/>
              <a:gd name="connsiteY17" fmla="*/ 701279 h 4033759"/>
              <a:gd name="connsiteX18" fmla="*/ 1127760 w 3810000"/>
              <a:gd name="connsiteY18" fmla="*/ 81519 h 4033759"/>
              <a:gd name="connsiteX19" fmla="*/ 1625600 w 3810000"/>
              <a:gd name="connsiteY19" fmla="*/ 10399 h 4033759"/>
              <a:gd name="connsiteX20" fmla="*/ 2407920 w 3810000"/>
              <a:gd name="connsiteY20" fmla="*/ 111999 h 4033759"/>
              <a:gd name="connsiteX21" fmla="*/ 3001978 w 3810000"/>
              <a:gd name="connsiteY21" fmla="*/ 432363 h 4033759"/>
              <a:gd name="connsiteX22" fmla="*/ 3359674 w 3810000"/>
              <a:gd name="connsiteY22" fmla="*/ 1233248 h 4033759"/>
              <a:gd name="connsiteX23" fmla="*/ 3436071 w 3810000"/>
              <a:gd name="connsiteY23" fmla="*/ 2276390 h 4033759"/>
              <a:gd name="connsiteX24" fmla="*/ 3373317 w 3810000"/>
              <a:gd name="connsiteY24" fmla="*/ 2722158 h 4033759"/>
              <a:gd name="connsiteX25" fmla="*/ 3306183 w 3810000"/>
              <a:gd name="connsiteY25" fmla="*/ 2973151 h 4033759"/>
              <a:gd name="connsiteX26" fmla="*/ 3277496 w 3810000"/>
              <a:gd name="connsiteY26" fmla="*/ 3069190 h 4033759"/>
              <a:gd name="connsiteX27" fmla="*/ 3809999 w 3810000"/>
              <a:gd name="connsiteY27" fmla="*/ 3298271 h 4033759"/>
              <a:gd name="connsiteX0" fmla="*/ 3810000 w 3810000"/>
              <a:gd name="connsiteY0" fmla="*/ 3271645 h 4023485"/>
              <a:gd name="connsiteX1" fmla="*/ 3474720 w 3810000"/>
              <a:gd name="connsiteY1" fmla="*/ 3576445 h 4023485"/>
              <a:gd name="connsiteX2" fmla="*/ 3230880 w 3810000"/>
              <a:gd name="connsiteY2" fmla="*/ 3749165 h 4023485"/>
              <a:gd name="connsiteX3" fmla="*/ 2763520 w 3810000"/>
              <a:gd name="connsiteY3" fmla="*/ 3932045 h 4023485"/>
              <a:gd name="connsiteX4" fmla="*/ 2407920 w 3810000"/>
              <a:gd name="connsiteY4" fmla="*/ 4013325 h 4023485"/>
              <a:gd name="connsiteX5" fmla="*/ 2204720 w 3810000"/>
              <a:gd name="connsiteY5" fmla="*/ 4023485 h 4023485"/>
              <a:gd name="connsiteX6" fmla="*/ 1869440 w 3810000"/>
              <a:gd name="connsiteY6" fmla="*/ 4013325 h 4023485"/>
              <a:gd name="connsiteX7" fmla="*/ 1483360 w 3810000"/>
              <a:gd name="connsiteY7" fmla="*/ 3942205 h 4023485"/>
              <a:gd name="connsiteX8" fmla="*/ 1259840 w 3810000"/>
              <a:gd name="connsiteY8" fmla="*/ 3871085 h 4023485"/>
              <a:gd name="connsiteX9" fmla="*/ 1056640 w 3810000"/>
              <a:gd name="connsiteY9" fmla="*/ 3779645 h 4023485"/>
              <a:gd name="connsiteX10" fmla="*/ 792480 w 3810000"/>
              <a:gd name="connsiteY10" fmla="*/ 3617085 h 4023485"/>
              <a:gd name="connsiteX11" fmla="*/ 355600 w 3810000"/>
              <a:gd name="connsiteY11" fmla="*/ 3017645 h 4023485"/>
              <a:gd name="connsiteX12" fmla="*/ 152400 w 3810000"/>
              <a:gd name="connsiteY12" fmla="*/ 2611245 h 4023485"/>
              <a:gd name="connsiteX13" fmla="*/ 30480 w 3810000"/>
              <a:gd name="connsiteY13" fmla="*/ 2204845 h 4023485"/>
              <a:gd name="connsiteX14" fmla="*/ 0 w 3810000"/>
              <a:gd name="connsiteY14" fmla="*/ 1981325 h 4023485"/>
              <a:gd name="connsiteX15" fmla="*/ 71120 w 3810000"/>
              <a:gd name="connsiteY15" fmla="*/ 1158365 h 4023485"/>
              <a:gd name="connsiteX16" fmla="*/ 132080 w 3810000"/>
              <a:gd name="connsiteY16" fmla="*/ 975485 h 4023485"/>
              <a:gd name="connsiteX17" fmla="*/ 294640 w 3810000"/>
              <a:gd name="connsiteY17" fmla="*/ 691005 h 4023485"/>
              <a:gd name="connsiteX18" fmla="*/ 893683 w 3810000"/>
              <a:gd name="connsiteY18" fmla="*/ 261752 h 4023485"/>
              <a:gd name="connsiteX19" fmla="*/ 1625600 w 3810000"/>
              <a:gd name="connsiteY19" fmla="*/ 125 h 4023485"/>
              <a:gd name="connsiteX20" fmla="*/ 2407920 w 3810000"/>
              <a:gd name="connsiteY20" fmla="*/ 101725 h 4023485"/>
              <a:gd name="connsiteX21" fmla="*/ 3001978 w 3810000"/>
              <a:gd name="connsiteY21" fmla="*/ 422089 h 4023485"/>
              <a:gd name="connsiteX22" fmla="*/ 3359674 w 3810000"/>
              <a:gd name="connsiteY22" fmla="*/ 1222974 h 4023485"/>
              <a:gd name="connsiteX23" fmla="*/ 3436071 w 3810000"/>
              <a:gd name="connsiteY23" fmla="*/ 2266116 h 4023485"/>
              <a:gd name="connsiteX24" fmla="*/ 3373317 w 3810000"/>
              <a:gd name="connsiteY24" fmla="*/ 2711884 h 4023485"/>
              <a:gd name="connsiteX25" fmla="*/ 3306183 w 3810000"/>
              <a:gd name="connsiteY25" fmla="*/ 2962877 h 4023485"/>
              <a:gd name="connsiteX26" fmla="*/ 3277496 w 3810000"/>
              <a:gd name="connsiteY26" fmla="*/ 3058916 h 4023485"/>
              <a:gd name="connsiteX27" fmla="*/ 3809999 w 3810000"/>
              <a:gd name="connsiteY27" fmla="*/ 3287997 h 4023485"/>
              <a:gd name="connsiteX0" fmla="*/ 3810000 w 3810000"/>
              <a:gd name="connsiteY0" fmla="*/ 3220097 h 3971937"/>
              <a:gd name="connsiteX1" fmla="*/ 3474720 w 3810000"/>
              <a:gd name="connsiteY1" fmla="*/ 3524897 h 3971937"/>
              <a:gd name="connsiteX2" fmla="*/ 3230880 w 3810000"/>
              <a:gd name="connsiteY2" fmla="*/ 3697617 h 3971937"/>
              <a:gd name="connsiteX3" fmla="*/ 2763520 w 3810000"/>
              <a:gd name="connsiteY3" fmla="*/ 3880497 h 3971937"/>
              <a:gd name="connsiteX4" fmla="*/ 2407920 w 3810000"/>
              <a:gd name="connsiteY4" fmla="*/ 3961777 h 3971937"/>
              <a:gd name="connsiteX5" fmla="*/ 2204720 w 3810000"/>
              <a:gd name="connsiteY5" fmla="*/ 3971937 h 3971937"/>
              <a:gd name="connsiteX6" fmla="*/ 1869440 w 3810000"/>
              <a:gd name="connsiteY6" fmla="*/ 3961777 h 3971937"/>
              <a:gd name="connsiteX7" fmla="*/ 1483360 w 3810000"/>
              <a:gd name="connsiteY7" fmla="*/ 3890657 h 3971937"/>
              <a:gd name="connsiteX8" fmla="*/ 1259840 w 3810000"/>
              <a:gd name="connsiteY8" fmla="*/ 3819537 h 3971937"/>
              <a:gd name="connsiteX9" fmla="*/ 1056640 w 3810000"/>
              <a:gd name="connsiteY9" fmla="*/ 3728097 h 3971937"/>
              <a:gd name="connsiteX10" fmla="*/ 792480 w 3810000"/>
              <a:gd name="connsiteY10" fmla="*/ 3565537 h 3971937"/>
              <a:gd name="connsiteX11" fmla="*/ 355600 w 3810000"/>
              <a:gd name="connsiteY11" fmla="*/ 2966097 h 3971937"/>
              <a:gd name="connsiteX12" fmla="*/ 152400 w 3810000"/>
              <a:gd name="connsiteY12" fmla="*/ 2559697 h 3971937"/>
              <a:gd name="connsiteX13" fmla="*/ 30480 w 3810000"/>
              <a:gd name="connsiteY13" fmla="*/ 2153297 h 3971937"/>
              <a:gd name="connsiteX14" fmla="*/ 0 w 3810000"/>
              <a:gd name="connsiteY14" fmla="*/ 1929777 h 3971937"/>
              <a:gd name="connsiteX15" fmla="*/ 71120 w 3810000"/>
              <a:gd name="connsiteY15" fmla="*/ 1106817 h 3971937"/>
              <a:gd name="connsiteX16" fmla="*/ 132080 w 3810000"/>
              <a:gd name="connsiteY16" fmla="*/ 923937 h 3971937"/>
              <a:gd name="connsiteX17" fmla="*/ 294640 w 3810000"/>
              <a:gd name="connsiteY17" fmla="*/ 639457 h 3971937"/>
              <a:gd name="connsiteX18" fmla="*/ 893683 w 3810000"/>
              <a:gd name="connsiteY18" fmla="*/ 210204 h 3971937"/>
              <a:gd name="connsiteX19" fmla="*/ 1625600 w 3810000"/>
              <a:gd name="connsiteY19" fmla="*/ 172 h 3971937"/>
              <a:gd name="connsiteX20" fmla="*/ 2407920 w 3810000"/>
              <a:gd name="connsiteY20" fmla="*/ 50177 h 3971937"/>
              <a:gd name="connsiteX21" fmla="*/ 3001978 w 3810000"/>
              <a:gd name="connsiteY21" fmla="*/ 370541 h 3971937"/>
              <a:gd name="connsiteX22" fmla="*/ 3359674 w 3810000"/>
              <a:gd name="connsiteY22" fmla="*/ 1171426 h 3971937"/>
              <a:gd name="connsiteX23" fmla="*/ 3436071 w 3810000"/>
              <a:gd name="connsiteY23" fmla="*/ 2214568 h 3971937"/>
              <a:gd name="connsiteX24" fmla="*/ 3373317 w 3810000"/>
              <a:gd name="connsiteY24" fmla="*/ 2660336 h 3971937"/>
              <a:gd name="connsiteX25" fmla="*/ 3306183 w 3810000"/>
              <a:gd name="connsiteY25" fmla="*/ 2911329 h 3971937"/>
              <a:gd name="connsiteX26" fmla="*/ 3277496 w 3810000"/>
              <a:gd name="connsiteY26" fmla="*/ 3007368 h 3971937"/>
              <a:gd name="connsiteX27" fmla="*/ 3809999 w 3810000"/>
              <a:gd name="connsiteY27" fmla="*/ 3236449 h 3971937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94640 w 3810000"/>
              <a:gd name="connsiteY17" fmla="*/ 639285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132080 w 3810000"/>
              <a:gd name="connsiteY16" fmla="*/ 923765 h 3971765"/>
              <a:gd name="connsiteX17" fmla="*/ 275913 w 3810000"/>
              <a:gd name="connsiteY17" fmla="*/ 940921 h 3971765"/>
              <a:gd name="connsiteX18" fmla="*/ 893683 w 3810000"/>
              <a:gd name="connsiteY18" fmla="*/ 210032 h 3971765"/>
              <a:gd name="connsiteX19" fmla="*/ 1625600 w 3810000"/>
              <a:gd name="connsiteY19" fmla="*/ 0 h 3971765"/>
              <a:gd name="connsiteX20" fmla="*/ 2407920 w 3810000"/>
              <a:gd name="connsiteY20" fmla="*/ 50005 h 3971765"/>
              <a:gd name="connsiteX21" fmla="*/ 3001978 w 3810000"/>
              <a:gd name="connsiteY21" fmla="*/ 370369 h 3971765"/>
              <a:gd name="connsiteX22" fmla="*/ 3359674 w 3810000"/>
              <a:gd name="connsiteY22" fmla="*/ 1171254 h 3971765"/>
              <a:gd name="connsiteX23" fmla="*/ 3436071 w 3810000"/>
              <a:gd name="connsiteY23" fmla="*/ 2214396 h 3971765"/>
              <a:gd name="connsiteX24" fmla="*/ 3373317 w 3810000"/>
              <a:gd name="connsiteY24" fmla="*/ 2660164 h 3971765"/>
              <a:gd name="connsiteX25" fmla="*/ 3306183 w 3810000"/>
              <a:gd name="connsiteY25" fmla="*/ 2911157 h 3971765"/>
              <a:gd name="connsiteX26" fmla="*/ 3277496 w 3810000"/>
              <a:gd name="connsiteY26" fmla="*/ 3007196 h 3971765"/>
              <a:gd name="connsiteX27" fmla="*/ 3809999 w 3810000"/>
              <a:gd name="connsiteY27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71120 w 3810000"/>
              <a:gd name="connsiteY15" fmla="*/ 1106645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355600 w 3810000"/>
              <a:gd name="connsiteY11" fmla="*/ 2965925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792480 w 3810000"/>
              <a:gd name="connsiteY10" fmla="*/ 3565365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1056640 w 3810000"/>
              <a:gd name="connsiteY9" fmla="*/ 3727925 h 3971765"/>
              <a:gd name="connsiteX10" fmla="*/ 937609 w 3810000"/>
              <a:gd name="connsiteY10" fmla="*/ 3434392 h 3971765"/>
              <a:gd name="connsiteX11" fmla="*/ 266650 w 3810000"/>
              <a:gd name="connsiteY11" fmla="*/ 3001646 h 3971765"/>
              <a:gd name="connsiteX12" fmla="*/ 152400 w 3810000"/>
              <a:gd name="connsiteY12" fmla="*/ 2559525 h 3971765"/>
              <a:gd name="connsiteX13" fmla="*/ 30480 w 3810000"/>
              <a:gd name="connsiteY13" fmla="*/ 2153125 h 3971765"/>
              <a:gd name="connsiteX14" fmla="*/ 0 w 3810000"/>
              <a:gd name="connsiteY14" fmla="*/ 1929605 h 3971765"/>
              <a:gd name="connsiteX15" fmla="*/ 61757 w 3810000"/>
              <a:gd name="connsiteY15" fmla="*/ 1344779 h 3971765"/>
              <a:gd name="connsiteX16" fmla="*/ 275913 w 3810000"/>
              <a:gd name="connsiteY16" fmla="*/ 940921 h 3971765"/>
              <a:gd name="connsiteX17" fmla="*/ 893683 w 3810000"/>
              <a:gd name="connsiteY17" fmla="*/ 210032 h 3971765"/>
              <a:gd name="connsiteX18" fmla="*/ 1625600 w 3810000"/>
              <a:gd name="connsiteY18" fmla="*/ 0 h 3971765"/>
              <a:gd name="connsiteX19" fmla="*/ 2407920 w 3810000"/>
              <a:gd name="connsiteY19" fmla="*/ 50005 h 3971765"/>
              <a:gd name="connsiteX20" fmla="*/ 3001978 w 3810000"/>
              <a:gd name="connsiteY20" fmla="*/ 370369 h 3971765"/>
              <a:gd name="connsiteX21" fmla="*/ 3359674 w 3810000"/>
              <a:gd name="connsiteY21" fmla="*/ 1171254 h 3971765"/>
              <a:gd name="connsiteX22" fmla="*/ 3436071 w 3810000"/>
              <a:gd name="connsiteY22" fmla="*/ 2214396 h 3971765"/>
              <a:gd name="connsiteX23" fmla="*/ 3373317 w 3810000"/>
              <a:gd name="connsiteY23" fmla="*/ 2660164 h 3971765"/>
              <a:gd name="connsiteX24" fmla="*/ 3306183 w 3810000"/>
              <a:gd name="connsiteY24" fmla="*/ 2911157 h 3971765"/>
              <a:gd name="connsiteX25" fmla="*/ 3277496 w 3810000"/>
              <a:gd name="connsiteY25" fmla="*/ 3007196 h 3971765"/>
              <a:gd name="connsiteX26" fmla="*/ 3809999 w 3810000"/>
              <a:gd name="connsiteY26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869440 w 3810000"/>
              <a:gd name="connsiteY6" fmla="*/ 3961605 h 3971765"/>
              <a:gd name="connsiteX7" fmla="*/ 1483360 w 3810000"/>
              <a:gd name="connsiteY7" fmla="*/ 3890485 h 3971765"/>
              <a:gd name="connsiteX8" fmla="*/ 1259840 w 3810000"/>
              <a:gd name="connsiteY8" fmla="*/ 3819365 h 3971765"/>
              <a:gd name="connsiteX9" fmla="*/ 937609 w 3810000"/>
              <a:gd name="connsiteY9" fmla="*/ 3434392 h 3971765"/>
              <a:gd name="connsiteX10" fmla="*/ 266650 w 3810000"/>
              <a:gd name="connsiteY10" fmla="*/ 3001646 h 3971765"/>
              <a:gd name="connsiteX11" fmla="*/ 152400 w 3810000"/>
              <a:gd name="connsiteY11" fmla="*/ 2559525 h 3971765"/>
              <a:gd name="connsiteX12" fmla="*/ 30480 w 3810000"/>
              <a:gd name="connsiteY12" fmla="*/ 2153125 h 3971765"/>
              <a:gd name="connsiteX13" fmla="*/ 0 w 3810000"/>
              <a:gd name="connsiteY13" fmla="*/ 1929605 h 3971765"/>
              <a:gd name="connsiteX14" fmla="*/ 61757 w 3810000"/>
              <a:gd name="connsiteY14" fmla="*/ 1344779 h 3971765"/>
              <a:gd name="connsiteX15" fmla="*/ 275913 w 3810000"/>
              <a:gd name="connsiteY15" fmla="*/ 940921 h 3971765"/>
              <a:gd name="connsiteX16" fmla="*/ 893683 w 3810000"/>
              <a:gd name="connsiteY16" fmla="*/ 210032 h 3971765"/>
              <a:gd name="connsiteX17" fmla="*/ 1625600 w 3810000"/>
              <a:gd name="connsiteY17" fmla="*/ 0 h 3971765"/>
              <a:gd name="connsiteX18" fmla="*/ 2407920 w 3810000"/>
              <a:gd name="connsiteY18" fmla="*/ 50005 h 3971765"/>
              <a:gd name="connsiteX19" fmla="*/ 3001978 w 3810000"/>
              <a:gd name="connsiteY19" fmla="*/ 370369 h 3971765"/>
              <a:gd name="connsiteX20" fmla="*/ 3359674 w 3810000"/>
              <a:gd name="connsiteY20" fmla="*/ 1171254 h 3971765"/>
              <a:gd name="connsiteX21" fmla="*/ 3436071 w 3810000"/>
              <a:gd name="connsiteY21" fmla="*/ 2214396 h 3971765"/>
              <a:gd name="connsiteX22" fmla="*/ 3373317 w 3810000"/>
              <a:gd name="connsiteY22" fmla="*/ 2660164 h 3971765"/>
              <a:gd name="connsiteX23" fmla="*/ 3306183 w 3810000"/>
              <a:gd name="connsiteY23" fmla="*/ 2911157 h 3971765"/>
              <a:gd name="connsiteX24" fmla="*/ 3277496 w 3810000"/>
              <a:gd name="connsiteY24" fmla="*/ 3007196 h 3971765"/>
              <a:gd name="connsiteX25" fmla="*/ 3809999 w 3810000"/>
              <a:gd name="connsiteY25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483360 w 3810000"/>
              <a:gd name="connsiteY6" fmla="*/ 3890485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259840 w 3810000"/>
              <a:gd name="connsiteY7" fmla="*/ 3819365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1765"/>
              <a:gd name="connsiteX1" fmla="*/ 3474720 w 3810000"/>
              <a:gd name="connsiteY1" fmla="*/ 3524725 h 3971765"/>
              <a:gd name="connsiteX2" fmla="*/ 3230880 w 3810000"/>
              <a:gd name="connsiteY2" fmla="*/ 3697445 h 3971765"/>
              <a:gd name="connsiteX3" fmla="*/ 2763520 w 3810000"/>
              <a:gd name="connsiteY3" fmla="*/ 3880325 h 3971765"/>
              <a:gd name="connsiteX4" fmla="*/ 2407920 w 3810000"/>
              <a:gd name="connsiteY4" fmla="*/ 3961605 h 3971765"/>
              <a:gd name="connsiteX5" fmla="*/ 2204720 w 3810000"/>
              <a:gd name="connsiteY5" fmla="*/ 3971765 h 3971765"/>
              <a:gd name="connsiteX6" fmla="*/ 1665941 w 3810000"/>
              <a:gd name="connsiteY6" fmla="*/ 3644413 h 3971765"/>
              <a:gd name="connsiteX7" fmla="*/ 1372197 w 3810000"/>
              <a:gd name="connsiteY7" fmla="*/ 3581231 h 3971765"/>
              <a:gd name="connsiteX8" fmla="*/ 937609 w 3810000"/>
              <a:gd name="connsiteY8" fmla="*/ 3434392 h 3971765"/>
              <a:gd name="connsiteX9" fmla="*/ 266650 w 3810000"/>
              <a:gd name="connsiteY9" fmla="*/ 3001646 h 3971765"/>
              <a:gd name="connsiteX10" fmla="*/ 152400 w 3810000"/>
              <a:gd name="connsiteY10" fmla="*/ 2559525 h 3971765"/>
              <a:gd name="connsiteX11" fmla="*/ 30480 w 3810000"/>
              <a:gd name="connsiteY11" fmla="*/ 2153125 h 3971765"/>
              <a:gd name="connsiteX12" fmla="*/ 0 w 3810000"/>
              <a:gd name="connsiteY12" fmla="*/ 1929605 h 3971765"/>
              <a:gd name="connsiteX13" fmla="*/ 61757 w 3810000"/>
              <a:gd name="connsiteY13" fmla="*/ 1344779 h 3971765"/>
              <a:gd name="connsiteX14" fmla="*/ 275913 w 3810000"/>
              <a:gd name="connsiteY14" fmla="*/ 940921 h 3971765"/>
              <a:gd name="connsiteX15" fmla="*/ 893683 w 3810000"/>
              <a:gd name="connsiteY15" fmla="*/ 210032 h 3971765"/>
              <a:gd name="connsiteX16" fmla="*/ 1625600 w 3810000"/>
              <a:gd name="connsiteY16" fmla="*/ 0 h 3971765"/>
              <a:gd name="connsiteX17" fmla="*/ 2407920 w 3810000"/>
              <a:gd name="connsiteY17" fmla="*/ 50005 h 3971765"/>
              <a:gd name="connsiteX18" fmla="*/ 3001978 w 3810000"/>
              <a:gd name="connsiteY18" fmla="*/ 370369 h 3971765"/>
              <a:gd name="connsiteX19" fmla="*/ 3359674 w 3810000"/>
              <a:gd name="connsiteY19" fmla="*/ 1171254 h 3971765"/>
              <a:gd name="connsiteX20" fmla="*/ 3436071 w 3810000"/>
              <a:gd name="connsiteY20" fmla="*/ 2214396 h 3971765"/>
              <a:gd name="connsiteX21" fmla="*/ 3373317 w 3810000"/>
              <a:gd name="connsiteY21" fmla="*/ 2660164 h 3971765"/>
              <a:gd name="connsiteX22" fmla="*/ 3306183 w 3810000"/>
              <a:gd name="connsiteY22" fmla="*/ 2911157 h 3971765"/>
              <a:gd name="connsiteX23" fmla="*/ 3277496 w 3810000"/>
              <a:gd name="connsiteY23" fmla="*/ 3007196 h 3971765"/>
              <a:gd name="connsiteX24" fmla="*/ 3809999 w 3810000"/>
              <a:gd name="connsiteY24" fmla="*/ 3236277 h 3971765"/>
              <a:gd name="connsiteX0" fmla="*/ 3810000 w 3810000"/>
              <a:gd name="connsiteY0" fmla="*/ 3219925 h 3970326"/>
              <a:gd name="connsiteX1" fmla="*/ 3474720 w 3810000"/>
              <a:gd name="connsiteY1" fmla="*/ 3524725 h 3970326"/>
              <a:gd name="connsiteX2" fmla="*/ 3230880 w 3810000"/>
              <a:gd name="connsiteY2" fmla="*/ 3697445 h 3970326"/>
              <a:gd name="connsiteX3" fmla="*/ 2763520 w 3810000"/>
              <a:gd name="connsiteY3" fmla="*/ 3880325 h 3970326"/>
              <a:gd name="connsiteX4" fmla="*/ 2407920 w 3810000"/>
              <a:gd name="connsiteY4" fmla="*/ 3961605 h 3970326"/>
              <a:gd name="connsiteX5" fmla="*/ 1665941 w 3810000"/>
              <a:gd name="connsiteY5" fmla="*/ 3644413 h 3970326"/>
              <a:gd name="connsiteX6" fmla="*/ 1372197 w 3810000"/>
              <a:gd name="connsiteY6" fmla="*/ 3581231 h 3970326"/>
              <a:gd name="connsiteX7" fmla="*/ 937609 w 3810000"/>
              <a:gd name="connsiteY7" fmla="*/ 3434392 h 3970326"/>
              <a:gd name="connsiteX8" fmla="*/ 266650 w 3810000"/>
              <a:gd name="connsiteY8" fmla="*/ 3001646 h 3970326"/>
              <a:gd name="connsiteX9" fmla="*/ 152400 w 3810000"/>
              <a:gd name="connsiteY9" fmla="*/ 2559525 h 3970326"/>
              <a:gd name="connsiteX10" fmla="*/ 30480 w 3810000"/>
              <a:gd name="connsiteY10" fmla="*/ 2153125 h 3970326"/>
              <a:gd name="connsiteX11" fmla="*/ 0 w 3810000"/>
              <a:gd name="connsiteY11" fmla="*/ 1929605 h 3970326"/>
              <a:gd name="connsiteX12" fmla="*/ 61757 w 3810000"/>
              <a:gd name="connsiteY12" fmla="*/ 1344779 h 3970326"/>
              <a:gd name="connsiteX13" fmla="*/ 275913 w 3810000"/>
              <a:gd name="connsiteY13" fmla="*/ 940921 h 3970326"/>
              <a:gd name="connsiteX14" fmla="*/ 893683 w 3810000"/>
              <a:gd name="connsiteY14" fmla="*/ 210032 h 3970326"/>
              <a:gd name="connsiteX15" fmla="*/ 1625600 w 3810000"/>
              <a:gd name="connsiteY15" fmla="*/ 0 h 3970326"/>
              <a:gd name="connsiteX16" fmla="*/ 2407920 w 3810000"/>
              <a:gd name="connsiteY16" fmla="*/ 50005 h 3970326"/>
              <a:gd name="connsiteX17" fmla="*/ 3001978 w 3810000"/>
              <a:gd name="connsiteY17" fmla="*/ 370369 h 3970326"/>
              <a:gd name="connsiteX18" fmla="*/ 3359674 w 3810000"/>
              <a:gd name="connsiteY18" fmla="*/ 1171254 h 3970326"/>
              <a:gd name="connsiteX19" fmla="*/ 3436071 w 3810000"/>
              <a:gd name="connsiteY19" fmla="*/ 2214396 h 3970326"/>
              <a:gd name="connsiteX20" fmla="*/ 3373317 w 3810000"/>
              <a:gd name="connsiteY20" fmla="*/ 2660164 h 3970326"/>
              <a:gd name="connsiteX21" fmla="*/ 3306183 w 3810000"/>
              <a:gd name="connsiteY21" fmla="*/ 2911157 h 3970326"/>
              <a:gd name="connsiteX22" fmla="*/ 3277496 w 3810000"/>
              <a:gd name="connsiteY22" fmla="*/ 3007196 h 3970326"/>
              <a:gd name="connsiteX23" fmla="*/ 3809999 w 3810000"/>
              <a:gd name="connsiteY23" fmla="*/ 3236277 h 3970326"/>
              <a:gd name="connsiteX0" fmla="*/ 3810000 w 3810000"/>
              <a:gd name="connsiteY0" fmla="*/ 3219925 h 3880478"/>
              <a:gd name="connsiteX1" fmla="*/ 3474720 w 3810000"/>
              <a:gd name="connsiteY1" fmla="*/ 3524725 h 3880478"/>
              <a:gd name="connsiteX2" fmla="*/ 3230880 w 3810000"/>
              <a:gd name="connsiteY2" fmla="*/ 3697445 h 3880478"/>
              <a:gd name="connsiteX3" fmla="*/ 2763520 w 3810000"/>
              <a:gd name="connsiteY3" fmla="*/ 3880325 h 3880478"/>
              <a:gd name="connsiteX4" fmla="*/ 2384513 w 3810000"/>
              <a:gd name="connsiteY4" fmla="*/ 3727441 h 3880478"/>
              <a:gd name="connsiteX5" fmla="*/ 1665941 w 3810000"/>
              <a:gd name="connsiteY5" fmla="*/ 3644413 h 3880478"/>
              <a:gd name="connsiteX6" fmla="*/ 1372197 w 3810000"/>
              <a:gd name="connsiteY6" fmla="*/ 3581231 h 3880478"/>
              <a:gd name="connsiteX7" fmla="*/ 937609 w 3810000"/>
              <a:gd name="connsiteY7" fmla="*/ 3434392 h 3880478"/>
              <a:gd name="connsiteX8" fmla="*/ 266650 w 3810000"/>
              <a:gd name="connsiteY8" fmla="*/ 3001646 h 3880478"/>
              <a:gd name="connsiteX9" fmla="*/ 152400 w 3810000"/>
              <a:gd name="connsiteY9" fmla="*/ 2559525 h 3880478"/>
              <a:gd name="connsiteX10" fmla="*/ 30480 w 3810000"/>
              <a:gd name="connsiteY10" fmla="*/ 2153125 h 3880478"/>
              <a:gd name="connsiteX11" fmla="*/ 0 w 3810000"/>
              <a:gd name="connsiteY11" fmla="*/ 1929605 h 3880478"/>
              <a:gd name="connsiteX12" fmla="*/ 61757 w 3810000"/>
              <a:gd name="connsiteY12" fmla="*/ 1344779 h 3880478"/>
              <a:gd name="connsiteX13" fmla="*/ 275913 w 3810000"/>
              <a:gd name="connsiteY13" fmla="*/ 940921 h 3880478"/>
              <a:gd name="connsiteX14" fmla="*/ 893683 w 3810000"/>
              <a:gd name="connsiteY14" fmla="*/ 210032 h 3880478"/>
              <a:gd name="connsiteX15" fmla="*/ 1625600 w 3810000"/>
              <a:gd name="connsiteY15" fmla="*/ 0 h 3880478"/>
              <a:gd name="connsiteX16" fmla="*/ 2407920 w 3810000"/>
              <a:gd name="connsiteY16" fmla="*/ 50005 h 3880478"/>
              <a:gd name="connsiteX17" fmla="*/ 3001978 w 3810000"/>
              <a:gd name="connsiteY17" fmla="*/ 370369 h 3880478"/>
              <a:gd name="connsiteX18" fmla="*/ 3359674 w 3810000"/>
              <a:gd name="connsiteY18" fmla="*/ 1171254 h 3880478"/>
              <a:gd name="connsiteX19" fmla="*/ 3436071 w 3810000"/>
              <a:gd name="connsiteY19" fmla="*/ 2214396 h 3880478"/>
              <a:gd name="connsiteX20" fmla="*/ 3373317 w 3810000"/>
              <a:gd name="connsiteY20" fmla="*/ 2660164 h 3880478"/>
              <a:gd name="connsiteX21" fmla="*/ 3306183 w 3810000"/>
              <a:gd name="connsiteY21" fmla="*/ 2911157 h 3880478"/>
              <a:gd name="connsiteX22" fmla="*/ 3277496 w 3810000"/>
              <a:gd name="connsiteY22" fmla="*/ 3007196 h 3880478"/>
              <a:gd name="connsiteX23" fmla="*/ 3809999 w 3810000"/>
              <a:gd name="connsiteY23" fmla="*/ 3236277 h 3880478"/>
              <a:gd name="connsiteX0" fmla="*/ 3810000 w 3810000"/>
              <a:gd name="connsiteY0" fmla="*/ 3219925 h 3735785"/>
              <a:gd name="connsiteX1" fmla="*/ 3474720 w 3810000"/>
              <a:gd name="connsiteY1" fmla="*/ 3524725 h 3735785"/>
              <a:gd name="connsiteX2" fmla="*/ 3230880 w 3810000"/>
              <a:gd name="connsiteY2" fmla="*/ 3697445 h 3735785"/>
              <a:gd name="connsiteX3" fmla="*/ 2688614 w 3810000"/>
              <a:gd name="connsiteY3" fmla="*/ 3729507 h 3735785"/>
              <a:gd name="connsiteX4" fmla="*/ 2384513 w 3810000"/>
              <a:gd name="connsiteY4" fmla="*/ 3727441 h 3735785"/>
              <a:gd name="connsiteX5" fmla="*/ 1665941 w 3810000"/>
              <a:gd name="connsiteY5" fmla="*/ 3644413 h 3735785"/>
              <a:gd name="connsiteX6" fmla="*/ 1372197 w 3810000"/>
              <a:gd name="connsiteY6" fmla="*/ 3581231 h 3735785"/>
              <a:gd name="connsiteX7" fmla="*/ 937609 w 3810000"/>
              <a:gd name="connsiteY7" fmla="*/ 3434392 h 3735785"/>
              <a:gd name="connsiteX8" fmla="*/ 266650 w 3810000"/>
              <a:gd name="connsiteY8" fmla="*/ 3001646 h 3735785"/>
              <a:gd name="connsiteX9" fmla="*/ 152400 w 3810000"/>
              <a:gd name="connsiteY9" fmla="*/ 2559525 h 3735785"/>
              <a:gd name="connsiteX10" fmla="*/ 30480 w 3810000"/>
              <a:gd name="connsiteY10" fmla="*/ 2153125 h 3735785"/>
              <a:gd name="connsiteX11" fmla="*/ 0 w 3810000"/>
              <a:gd name="connsiteY11" fmla="*/ 1929605 h 3735785"/>
              <a:gd name="connsiteX12" fmla="*/ 61757 w 3810000"/>
              <a:gd name="connsiteY12" fmla="*/ 1344779 h 3735785"/>
              <a:gd name="connsiteX13" fmla="*/ 275913 w 3810000"/>
              <a:gd name="connsiteY13" fmla="*/ 940921 h 3735785"/>
              <a:gd name="connsiteX14" fmla="*/ 893683 w 3810000"/>
              <a:gd name="connsiteY14" fmla="*/ 210032 h 3735785"/>
              <a:gd name="connsiteX15" fmla="*/ 1625600 w 3810000"/>
              <a:gd name="connsiteY15" fmla="*/ 0 h 3735785"/>
              <a:gd name="connsiteX16" fmla="*/ 2407920 w 3810000"/>
              <a:gd name="connsiteY16" fmla="*/ 50005 h 3735785"/>
              <a:gd name="connsiteX17" fmla="*/ 3001978 w 3810000"/>
              <a:gd name="connsiteY17" fmla="*/ 370369 h 3735785"/>
              <a:gd name="connsiteX18" fmla="*/ 3359674 w 3810000"/>
              <a:gd name="connsiteY18" fmla="*/ 1171254 h 3735785"/>
              <a:gd name="connsiteX19" fmla="*/ 3436071 w 3810000"/>
              <a:gd name="connsiteY19" fmla="*/ 2214396 h 3735785"/>
              <a:gd name="connsiteX20" fmla="*/ 3373317 w 3810000"/>
              <a:gd name="connsiteY20" fmla="*/ 2660164 h 3735785"/>
              <a:gd name="connsiteX21" fmla="*/ 3306183 w 3810000"/>
              <a:gd name="connsiteY21" fmla="*/ 2911157 h 3735785"/>
              <a:gd name="connsiteX22" fmla="*/ 3277496 w 3810000"/>
              <a:gd name="connsiteY22" fmla="*/ 3007196 h 3735785"/>
              <a:gd name="connsiteX23" fmla="*/ 3809999 w 3810000"/>
              <a:gd name="connsiteY23" fmla="*/ 3236277 h 3735785"/>
              <a:gd name="connsiteX0" fmla="*/ 3810000 w 3810000"/>
              <a:gd name="connsiteY0" fmla="*/ 3219925 h 3736003"/>
              <a:gd name="connsiteX1" fmla="*/ 3474720 w 3810000"/>
              <a:gd name="connsiteY1" fmla="*/ 3524725 h 3736003"/>
              <a:gd name="connsiteX2" fmla="*/ 3062345 w 3810000"/>
              <a:gd name="connsiteY2" fmla="*/ 3693477 h 3736003"/>
              <a:gd name="connsiteX3" fmla="*/ 2688614 w 3810000"/>
              <a:gd name="connsiteY3" fmla="*/ 3729507 h 3736003"/>
              <a:gd name="connsiteX4" fmla="*/ 2384513 w 3810000"/>
              <a:gd name="connsiteY4" fmla="*/ 3727441 h 3736003"/>
              <a:gd name="connsiteX5" fmla="*/ 1665941 w 3810000"/>
              <a:gd name="connsiteY5" fmla="*/ 3644413 h 3736003"/>
              <a:gd name="connsiteX6" fmla="*/ 1372197 w 3810000"/>
              <a:gd name="connsiteY6" fmla="*/ 3581231 h 3736003"/>
              <a:gd name="connsiteX7" fmla="*/ 937609 w 3810000"/>
              <a:gd name="connsiteY7" fmla="*/ 3434392 h 3736003"/>
              <a:gd name="connsiteX8" fmla="*/ 266650 w 3810000"/>
              <a:gd name="connsiteY8" fmla="*/ 3001646 h 3736003"/>
              <a:gd name="connsiteX9" fmla="*/ 152400 w 3810000"/>
              <a:gd name="connsiteY9" fmla="*/ 2559525 h 3736003"/>
              <a:gd name="connsiteX10" fmla="*/ 30480 w 3810000"/>
              <a:gd name="connsiteY10" fmla="*/ 2153125 h 3736003"/>
              <a:gd name="connsiteX11" fmla="*/ 0 w 3810000"/>
              <a:gd name="connsiteY11" fmla="*/ 1929605 h 3736003"/>
              <a:gd name="connsiteX12" fmla="*/ 61757 w 3810000"/>
              <a:gd name="connsiteY12" fmla="*/ 1344779 h 3736003"/>
              <a:gd name="connsiteX13" fmla="*/ 275913 w 3810000"/>
              <a:gd name="connsiteY13" fmla="*/ 940921 h 3736003"/>
              <a:gd name="connsiteX14" fmla="*/ 893683 w 3810000"/>
              <a:gd name="connsiteY14" fmla="*/ 210032 h 3736003"/>
              <a:gd name="connsiteX15" fmla="*/ 1625600 w 3810000"/>
              <a:gd name="connsiteY15" fmla="*/ 0 h 3736003"/>
              <a:gd name="connsiteX16" fmla="*/ 2407920 w 3810000"/>
              <a:gd name="connsiteY16" fmla="*/ 50005 h 3736003"/>
              <a:gd name="connsiteX17" fmla="*/ 3001978 w 3810000"/>
              <a:gd name="connsiteY17" fmla="*/ 370369 h 3736003"/>
              <a:gd name="connsiteX18" fmla="*/ 3359674 w 3810000"/>
              <a:gd name="connsiteY18" fmla="*/ 1171254 h 3736003"/>
              <a:gd name="connsiteX19" fmla="*/ 3436071 w 3810000"/>
              <a:gd name="connsiteY19" fmla="*/ 2214396 h 3736003"/>
              <a:gd name="connsiteX20" fmla="*/ 3373317 w 3810000"/>
              <a:gd name="connsiteY20" fmla="*/ 2660164 h 3736003"/>
              <a:gd name="connsiteX21" fmla="*/ 3306183 w 3810000"/>
              <a:gd name="connsiteY21" fmla="*/ 2911157 h 3736003"/>
              <a:gd name="connsiteX22" fmla="*/ 3277496 w 3810000"/>
              <a:gd name="connsiteY22" fmla="*/ 3007196 h 3736003"/>
              <a:gd name="connsiteX23" fmla="*/ 3809999 w 3810000"/>
              <a:gd name="connsiteY23" fmla="*/ 3236277 h 3736003"/>
              <a:gd name="connsiteX0" fmla="*/ 3810000 w 3810000"/>
              <a:gd name="connsiteY0" fmla="*/ 3219925 h 3730351"/>
              <a:gd name="connsiteX1" fmla="*/ 3474720 w 3810000"/>
              <a:gd name="connsiteY1" fmla="*/ 3524725 h 3730351"/>
              <a:gd name="connsiteX2" fmla="*/ 3062345 w 3810000"/>
              <a:gd name="connsiteY2" fmla="*/ 3693477 h 3730351"/>
              <a:gd name="connsiteX3" fmla="*/ 2384513 w 3810000"/>
              <a:gd name="connsiteY3" fmla="*/ 3727441 h 3730351"/>
              <a:gd name="connsiteX4" fmla="*/ 1665941 w 3810000"/>
              <a:gd name="connsiteY4" fmla="*/ 3644413 h 3730351"/>
              <a:gd name="connsiteX5" fmla="*/ 1372197 w 3810000"/>
              <a:gd name="connsiteY5" fmla="*/ 3581231 h 3730351"/>
              <a:gd name="connsiteX6" fmla="*/ 937609 w 3810000"/>
              <a:gd name="connsiteY6" fmla="*/ 3434392 h 3730351"/>
              <a:gd name="connsiteX7" fmla="*/ 266650 w 3810000"/>
              <a:gd name="connsiteY7" fmla="*/ 3001646 h 3730351"/>
              <a:gd name="connsiteX8" fmla="*/ 152400 w 3810000"/>
              <a:gd name="connsiteY8" fmla="*/ 2559525 h 3730351"/>
              <a:gd name="connsiteX9" fmla="*/ 30480 w 3810000"/>
              <a:gd name="connsiteY9" fmla="*/ 2153125 h 3730351"/>
              <a:gd name="connsiteX10" fmla="*/ 0 w 3810000"/>
              <a:gd name="connsiteY10" fmla="*/ 1929605 h 3730351"/>
              <a:gd name="connsiteX11" fmla="*/ 61757 w 3810000"/>
              <a:gd name="connsiteY11" fmla="*/ 1344779 h 3730351"/>
              <a:gd name="connsiteX12" fmla="*/ 275913 w 3810000"/>
              <a:gd name="connsiteY12" fmla="*/ 940921 h 3730351"/>
              <a:gd name="connsiteX13" fmla="*/ 893683 w 3810000"/>
              <a:gd name="connsiteY13" fmla="*/ 210032 h 3730351"/>
              <a:gd name="connsiteX14" fmla="*/ 1625600 w 3810000"/>
              <a:gd name="connsiteY14" fmla="*/ 0 h 3730351"/>
              <a:gd name="connsiteX15" fmla="*/ 2407920 w 3810000"/>
              <a:gd name="connsiteY15" fmla="*/ 50005 h 3730351"/>
              <a:gd name="connsiteX16" fmla="*/ 3001978 w 3810000"/>
              <a:gd name="connsiteY16" fmla="*/ 370369 h 3730351"/>
              <a:gd name="connsiteX17" fmla="*/ 3359674 w 3810000"/>
              <a:gd name="connsiteY17" fmla="*/ 1171254 h 3730351"/>
              <a:gd name="connsiteX18" fmla="*/ 3436071 w 3810000"/>
              <a:gd name="connsiteY18" fmla="*/ 2214396 h 3730351"/>
              <a:gd name="connsiteX19" fmla="*/ 3373317 w 3810000"/>
              <a:gd name="connsiteY19" fmla="*/ 2660164 h 3730351"/>
              <a:gd name="connsiteX20" fmla="*/ 3306183 w 3810000"/>
              <a:gd name="connsiteY20" fmla="*/ 2911157 h 3730351"/>
              <a:gd name="connsiteX21" fmla="*/ 3277496 w 3810000"/>
              <a:gd name="connsiteY21" fmla="*/ 3007196 h 3730351"/>
              <a:gd name="connsiteX22" fmla="*/ 3809999 w 3810000"/>
              <a:gd name="connsiteY22" fmla="*/ 3236277 h 3730351"/>
              <a:gd name="connsiteX0" fmla="*/ 3810000 w 3810000"/>
              <a:gd name="connsiteY0" fmla="*/ 3219925 h 3729628"/>
              <a:gd name="connsiteX1" fmla="*/ 3474720 w 3810000"/>
              <a:gd name="connsiteY1" fmla="*/ 3524725 h 3729628"/>
              <a:gd name="connsiteX2" fmla="*/ 3020211 w 3810000"/>
              <a:gd name="connsiteY2" fmla="*/ 3689508 h 3729628"/>
              <a:gd name="connsiteX3" fmla="*/ 2384513 w 3810000"/>
              <a:gd name="connsiteY3" fmla="*/ 3727441 h 3729628"/>
              <a:gd name="connsiteX4" fmla="*/ 1665941 w 3810000"/>
              <a:gd name="connsiteY4" fmla="*/ 3644413 h 3729628"/>
              <a:gd name="connsiteX5" fmla="*/ 1372197 w 3810000"/>
              <a:gd name="connsiteY5" fmla="*/ 3581231 h 3729628"/>
              <a:gd name="connsiteX6" fmla="*/ 937609 w 3810000"/>
              <a:gd name="connsiteY6" fmla="*/ 3434392 h 3729628"/>
              <a:gd name="connsiteX7" fmla="*/ 266650 w 3810000"/>
              <a:gd name="connsiteY7" fmla="*/ 3001646 h 3729628"/>
              <a:gd name="connsiteX8" fmla="*/ 152400 w 3810000"/>
              <a:gd name="connsiteY8" fmla="*/ 2559525 h 3729628"/>
              <a:gd name="connsiteX9" fmla="*/ 30480 w 3810000"/>
              <a:gd name="connsiteY9" fmla="*/ 2153125 h 3729628"/>
              <a:gd name="connsiteX10" fmla="*/ 0 w 3810000"/>
              <a:gd name="connsiteY10" fmla="*/ 1929605 h 3729628"/>
              <a:gd name="connsiteX11" fmla="*/ 61757 w 3810000"/>
              <a:gd name="connsiteY11" fmla="*/ 1344779 h 3729628"/>
              <a:gd name="connsiteX12" fmla="*/ 275913 w 3810000"/>
              <a:gd name="connsiteY12" fmla="*/ 940921 h 3729628"/>
              <a:gd name="connsiteX13" fmla="*/ 893683 w 3810000"/>
              <a:gd name="connsiteY13" fmla="*/ 210032 h 3729628"/>
              <a:gd name="connsiteX14" fmla="*/ 1625600 w 3810000"/>
              <a:gd name="connsiteY14" fmla="*/ 0 h 3729628"/>
              <a:gd name="connsiteX15" fmla="*/ 2407920 w 3810000"/>
              <a:gd name="connsiteY15" fmla="*/ 50005 h 3729628"/>
              <a:gd name="connsiteX16" fmla="*/ 3001978 w 3810000"/>
              <a:gd name="connsiteY16" fmla="*/ 370369 h 3729628"/>
              <a:gd name="connsiteX17" fmla="*/ 3359674 w 3810000"/>
              <a:gd name="connsiteY17" fmla="*/ 1171254 h 3729628"/>
              <a:gd name="connsiteX18" fmla="*/ 3436071 w 3810000"/>
              <a:gd name="connsiteY18" fmla="*/ 2214396 h 3729628"/>
              <a:gd name="connsiteX19" fmla="*/ 3373317 w 3810000"/>
              <a:gd name="connsiteY19" fmla="*/ 2660164 h 3729628"/>
              <a:gd name="connsiteX20" fmla="*/ 3306183 w 3810000"/>
              <a:gd name="connsiteY20" fmla="*/ 2911157 h 3729628"/>
              <a:gd name="connsiteX21" fmla="*/ 3277496 w 3810000"/>
              <a:gd name="connsiteY21" fmla="*/ 3007196 h 3729628"/>
              <a:gd name="connsiteX22" fmla="*/ 3809999 w 3810000"/>
              <a:gd name="connsiteY22" fmla="*/ 3236277 h 3729628"/>
              <a:gd name="connsiteX0" fmla="*/ 3810000 w 3810000"/>
              <a:gd name="connsiteY0" fmla="*/ 3219925 h 3729629"/>
              <a:gd name="connsiteX1" fmla="*/ 3474720 w 3810000"/>
              <a:gd name="connsiteY1" fmla="*/ 3524725 h 3729629"/>
              <a:gd name="connsiteX2" fmla="*/ 3020211 w 3810000"/>
              <a:gd name="connsiteY2" fmla="*/ 3689508 h 3729629"/>
              <a:gd name="connsiteX3" fmla="*/ 2309608 w 3810000"/>
              <a:gd name="connsiteY3" fmla="*/ 3727442 h 3729629"/>
              <a:gd name="connsiteX4" fmla="*/ 1665941 w 3810000"/>
              <a:gd name="connsiteY4" fmla="*/ 3644413 h 3729629"/>
              <a:gd name="connsiteX5" fmla="*/ 1372197 w 3810000"/>
              <a:gd name="connsiteY5" fmla="*/ 3581231 h 3729629"/>
              <a:gd name="connsiteX6" fmla="*/ 937609 w 3810000"/>
              <a:gd name="connsiteY6" fmla="*/ 3434392 h 3729629"/>
              <a:gd name="connsiteX7" fmla="*/ 266650 w 3810000"/>
              <a:gd name="connsiteY7" fmla="*/ 3001646 h 3729629"/>
              <a:gd name="connsiteX8" fmla="*/ 152400 w 3810000"/>
              <a:gd name="connsiteY8" fmla="*/ 2559525 h 3729629"/>
              <a:gd name="connsiteX9" fmla="*/ 30480 w 3810000"/>
              <a:gd name="connsiteY9" fmla="*/ 2153125 h 3729629"/>
              <a:gd name="connsiteX10" fmla="*/ 0 w 3810000"/>
              <a:gd name="connsiteY10" fmla="*/ 1929605 h 3729629"/>
              <a:gd name="connsiteX11" fmla="*/ 61757 w 3810000"/>
              <a:gd name="connsiteY11" fmla="*/ 1344779 h 3729629"/>
              <a:gd name="connsiteX12" fmla="*/ 275913 w 3810000"/>
              <a:gd name="connsiteY12" fmla="*/ 940921 h 3729629"/>
              <a:gd name="connsiteX13" fmla="*/ 893683 w 3810000"/>
              <a:gd name="connsiteY13" fmla="*/ 210032 h 3729629"/>
              <a:gd name="connsiteX14" fmla="*/ 1625600 w 3810000"/>
              <a:gd name="connsiteY14" fmla="*/ 0 h 3729629"/>
              <a:gd name="connsiteX15" fmla="*/ 2407920 w 3810000"/>
              <a:gd name="connsiteY15" fmla="*/ 50005 h 3729629"/>
              <a:gd name="connsiteX16" fmla="*/ 3001978 w 3810000"/>
              <a:gd name="connsiteY16" fmla="*/ 370369 h 3729629"/>
              <a:gd name="connsiteX17" fmla="*/ 3359674 w 3810000"/>
              <a:gd name="connsiteY17" fmla="*/ 1171254 h 3729629"/>
              <a:gd name="connsiteX18" fmla="*/ 3436071 w 3810000"/>
              <a:gd name="connsiteY18" fmla="*/ 2214396 h 3729629"/>
              <a:gd name="connsiteX19" fmla="*/ 3373317 w 3810000"/>
              <a:gd name="connsiteY19" fmla="*/ 2660164 h 3729629"/>
              <a:gd name="connsiteX20" fmla="*/ 3306183 w 3810000"/>
              <a:gd name="connsiteY20" fmla="*/ 2911157 h 3729629"/>
              <a:gd name="connsiteX21" fmla="*/ 3277496 w 3810000"/>
              <a:gd name="connsiteY21" fmla="*/ 3007196 h 3729629"/>
              <a:gd name="connsiteX22" fmla="*/ 3809999 w 3810000"/>
              <a:gd name="connsiteY22" fmla="*/ 3236277 h 3729629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152400 w 3810000"/>
              <a:gd name="connsiteY8" fmla="*/ 2559525 h 3729312"/>
              <a:gd name="connsiteX9" fmla="*/ 30480 w 3810000"/>
              <a:gd name="connsiteY9" fmla="*/ 2153125 h 3729312"/>
              <a:gd name="connsiteX10" fmla="*/ 0 w 3810000"/>
              <a:gd name="connsiteY10" fmla="*/ 1929605 h 3729312"/>
              <a:gd name="connsiteX11" fmla="*/ 61757 w 3810000"/>
              <a:gd name="connsiteY11" fmla="*/ 1344779 h 3729312"/>
              <a:gd name="connsiteX12" fmla="*/ 275913 w 3810000"/>
              <a:gd name="connsiteY12" fmla="*/ 940921 h 3729312"/>
              <a:gd name="connsiteX13" fmla="*/ 893683 w 3810000"/>
              <a:gd name="connsiteY13" fmla="*/ 210032 h 3729312"/>
              <a:gd name="connsiteX14" fmla="*/ 1625600 w 3810000"/>
              <a:gd name="connsiteY14" fmla="*/ 0 h 3729312"/>
              <a:gd name="connsiteX15" fmla="*/ 2407920 w 3810000"/>
              <a:gd name="connsiteY15" fmla="*/ 50005 h 3729312"/>
              <a:gd name="connsiteX16" fmla="*/ 3001978 w 3810000"/>
              <a:gd name="connsiteY16" fmla="*/ 370369 h 3729312"/>
              <a:gd name="connsiteX17" fmla="*/ 3359674 w 3810000"/>
              <a:gd name="connsiteY17" fmla="*/ 1171254 h 3729312"/>
              <a:gd name="connsiteX18" fmla="*/ 3436071 w 3810000"/>
              <a:gd name="connsiteY18" fmla="*/ 2214396 h 3729312"/>
              <a:gd name="connsiteX19" fmla="*/ 3373317 w 3810000"/>
              <a:gd name="connsiteY19" fmla="*/ 2660164 h 3729312"/>
              <a:gd name="connsiteX20" fmla="*/ 3306183 w 3810000"/>
              <a:gd name="connsiteY20" fmla="*/ 2911157 h 3729312"/>
              <a:gd name="connsiteX21" fmla="*/ 3277496 w 3810000"/>
              <a:gd name="connsiteY21" fmla="*/ 3007196 h 3729312"/>
              <a:gd name="connsiteX22" fmla="*/ 3809999 w 3810000"/>
              <a:gd name="connsiteY22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66650 w 3810000"/>
              <a:gd name="connsiteY7" fmla="*/ 3001646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37609 w 3810000"/>
              <a:gd name="connsiteY6" fmla="*/ 3434392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15153 w 3810000"/>
              <a:gd name="connsiteY7" fmla="*/ 3009584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900157 w 3810000"/>
              <a:gd name="connsiteY6" fmla="*/ 3438361 h 3729312"/>
              <a:gd name="connsiteX7" fmla="*/ 243242 w 3810000"/>
              <a:gd name="connsiteY7" fmla="*/ 2950050 h 3729312"/>
              <a:gd name="connsiteX8" fmla="*/ 30480 w 3810000"/>
              <a:gd name="connsiteY8" fmla="*/ 2153125 h 3729312"/>
              <a:gd name="connsiteX9" fmla="*/ 0 w 3810000"/>
              <a:gd name="connsiteY9" fmla="*/ 1929605 h 3729312"/>
              <a:gd name="connsiteX10" fmla="*/ 61757 w 3810000"/>
              <a:gd name="connsiteY10" fmla="*/ 1344779 h 3729312"/>
              <a:gd name="connsiteX11" fmla="*/ 275913 w 3810000"/>
              <a:gd name="connsiteY11" fmla="*/ 940921 h 3729312"/>
              <a:gd name="connsiteX12" fmla="*/ 893683 w 3810000"/>
              <a:gd name="connsiteY12" fmla="*/ 210032 h 3729312"/>
              <a:gd name="connsiteX13" fmla="*/ 1625600 w 3810000"/>
              <a:gd name="connsiteY13" fmla="*/ 0 h 3729312"/>
              <a:gd name="connsiteX14" fmla="*/ 2407920 w 3810000"/>
              <a:gd name="connsiteY14" fmla="*/ 50005 h 3729312"/>
              <a:gd name="connsiteX15" fmla="*/ 3001978 w 3810000"/>
              <a:gd name="connsiteY15" fmla="*/ 370369 h 3729312"/>
              <a:gd name="connsiteX16" fmla="*/ 3359674 w 3810000"/>
              <a:gd name="connsiteY16" fmla="*/ 1171254 h 3729312"/>
              <a:gd name="connsiteX17" fmla="*/ 3436071 w 3810000"/>
              <a:gd name="connsiteY17" fmla="*/ 2214396 h 3729312"/>
              <a:gd name="connsiteX18" fmla="*/ 3373317 w 3810000"/>
              <a:gd name="connsiteY18" fmla="*/ 2660164 h 3729312"/>
              <a:gd name="connsiteX19" fmla="*/ 3306183 w 3810000"/>
              <a:gd name="connsiteY19" fmla="*/ 2911157 h 3729312"/>
              <a:gd name="connsiteX20" fmla="*/ 3277496 w 3810000"/>
              <a:gd name="connsiteY20" fmla="*/ 3007196 h 3729312"/>
              <a:gd name="connsiteX21" fmla="*/ 3809999 w 3810000"/>
              <a:gd name="connsiteY21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372197 w 3810000"/>
              <a:gd name="connsiteY5" fmla="*/ 3581231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10000 w 3810000"/>
              <a:gd name="connsiteY0" fmla="*/ 3219925 h 3729312"/>
              <a:gd name="connsiteX1" fmla="*/ 3395133 w 3810000"/>
              <a:gd name="connsiteY1" fmla="*/ 3548539 h 3729312"/>
              <a:gd name="connsiteX2" fmla="*/ 3020211 w 3810000"/>
              <a:gd name="connsiteY2" fmla="*/ 3689508 h 3729312"/>
              <a:gd name="connsiteX3" fmla="*/ 2309608 w 3810000"/>
              <a:gd name="connsiteY3" fmla="*/ 3727442 h 3729312"/>
              <a:gd name="connsiteX4" fmla="*/ 1665941 w 3810000"/>
              <a:gd name="connsiteY4" fmla="*/ 3644413 h 3729312"/>
              <a:gd name="connsiteX5" fmla="*/ 1021080 w 3810000"/>
              <a:gd name="connsiteY5" fmla="*/ 3462165 h 3729312"/>
              <a:gd name="connsiteX6" fmla="*/ 243242 w 3810000"/>
              <a:gd name="connsiteY6" fmla="*/ 2950050 h 3729312"/>
              <a:gd name="connsiteX7" fmla="*/ 30480 w 3810000"/>
              <a:gd name="connsiteY7" fmla="*/ 2153125 h 3729312"/>
              <a:gd name="connsiteX8" fmla="*/ 0 w 3810000"/>
              <a:gd name="connsiteY8" fmla="*/ 1929605 h 3729312"/>
              <a:gd name="connsiteX9" fmla="*/ 61757 w 3810000"/>
              <a:gd name="connsiteY9" fmla="*/ 1344779 h 3729312"/>
              <a:gd name="connsiteX10" fmla="*/ 275913 w 3810000"/>
              <a:gd name="connsiteY10" fmla="*/ 940921 h 3729312"/>
              <a:gd name="connsiteX11" fmla="*/ 893683 w 3810000"/>
              <a:gd name="connsiteY11" fmla="*/ 210032 h 3729312"/>
              <a:gd name="connsiteX12" fmla="*/ 1625600 w 3810000"/>
              <a:gd name="connsiteY12" fmla="*/ 0 h 3729312"/>
              <a:gd name="connsiteX13" fmla="*/ 2407920 w 3810000"/>
              <a:gd name="connsiteY13" fmla="*/ 50005 h 3729312"/>
              <a:gd name="connsiteX14" fmla="*/ 3001978 w 3810000"/>
              <a:gd name="connsiteY14" fmla="*/ 370369 h 3729312"/>
              <a:gd name="connsiteX15" fmla="*/ 3359674 w 3810000"/>
              <a:gd name="connsiteY15" fmla="*/ 1171254 h 3729312"/>
              <a:gd name="connsiteX16" fmla="*/ 3436071 w 3810000"/>
              <a:gd name="connsiteY16" fmla="*/ 2214396 h 3729312"/>
              <a:gd name="connsiteX17" fmla="*/ 3373317 w 3810000"/>
              <a:gd name="connsiteY17" fmla="*/ 2660164 h 3729312"/>
              <a:gd name="connsiteX18" fmla="*/ 3306183 w 3810000"/>
              <a:gd name="connsiteY18" fmla="*/ 2911157 h 3729312"/>
              <a:gd name="connsiteX19" fmla="*/ 3277496 w 3810000"/>
              <a:gd name="connsiteY19" fmla="*/ 3007196 h 3729312"/>
              <a:gd name="connsiteX20" fmla="*/ 3809999 w 38100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83357 w 3831600"/>
              <a:gd name="connsiteY9" fmla="*/ 1344779 h 3729312"/>
              <a:gd name="connsiteX10" fmla="*/ 297513 w 3831600"/>
              <a:gd name="connsiteY10" fmla="*/ 940921 h 3729312"/>
              <a:gd name="connsiteX11" fmla="*/ 915283 w 3831600"/>
              <a:gd name="connsiteY11" fmla="*/ 210032 h 3729312"/>
              <a:gd name="connsiteX12" fmla="*/ 1647200 w 3831600"/>
              <a:gd name="connsiteY12" fmla="*/ 0 h 3729312"/>
              <a:gd name="connsiteX13" fmla="*/ 2429520 w 3831600"/>
              <a:gd name="connsiteY13" fmla="*/ 50005 h 3729312"/>
              <a:gd name="connsiteX14" fmla="*/ 3023578 w 3831600"/>
              <a:gd name="connsiteY14" fmla="*/ 370369 h 3729312"/>
              <a:gd name="connsiteX15" fmla="*/ 3381274 w 3831600"/>
              <a:gd name="connsiteY15" fmla="*/ 1171254 h 3729312"/>
              <a:gd name="connsiteX16" fmla="*/ 3457671 w 3831600"/>
              <a:gd name="connsiteY16" fmla="*/ 2214396 h 3729312"/>
              <a:gd name="connsiteX17" fmla="*/ 3394917 w 3831600"/>
              <a:gd name="connsiteY17" fmla="*/ 2660164 h 3729312"/>
              <a:gd name="connsiteX18" fmla="*/ 3327783 w 3831600"/>
              <a:gd name="connsiteY18" fmla="*/ 2911157 h 3729312"/>
              <a:gd name="connsiteX19" fmla="*/ 3299096 w 3831600"/>
              <a:gd name="connsiteY19" fmla="*/ 3007196 h 3729312"/>
              <a:gd name="connsiteX20" fmla="*/ 3831599 w 3831600"/>
              <a:gd name="connsiteY20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929605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297513 w 3831600"/>
              <a:gd name="connsiteY9" fmla="*/ 940921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31600 w 3831600"/>
              <a:gd name="connsiteY0" fmla="*/ 3219925 h 3729312"/>
              <a:gd name="connsiteX1" fmla="*/ 3416733 w 3831600"/>
              <a:gd name="connsiteY1" fmla="*/ 3548539 h 3729312"/>
              <a:gd name="connsiteX2" fmla="*/ 3041811 w 3831600"/>
              <a:gd name="connsiteY2" fmla="*/ 3689508 h 3729312"/>
              <a:gd name="connsiteX3" fmla="*/ 2331208 w 3831600"/>
              <a:gd name="connsiteY3" fmla="*/ 3727442 h 3729312"/>
              <a:gd name="connsiteX4" fmla="*/ 1687541 w 3831600"/>
              <a:gd name="connsiteY4" fmla="*/ 3644413 h 3729312"/>
              <a:gd name="connsiteX5" fmla="*/ 1042680 w 3831600"/>
              <a:gd name="connsiteY5" fmla="*/ 3462165 h 3729312"/>
              <a:gd name="connsiteX6" fmla="*/ 264842 w 3831600"/>
              <a:gd name="connsiteY6" fmla="*/ 2950050 h 3729312"/>
              <a:gd name="connsiteX7" fmla="*/ 14628 w 3831600"/>
              <a:gd name="connsiteY7" fmla="*/ 2200752 h 3729312"/>
              <a:gd name="connsiteX8" fmla="*/ 21600 w 3831600"/>
              <a:gd name="connsiteY8" fmla="*/ 1854197 h 3729312"/>
              <a:gd name="connsiteX9" fmla="*/ 311558 w 3831600"/>
              <a:gd name="connsiteY9" fmla="*/ 841700 h 3729312"/>
              <a:gd name="connsiteX10" fmla="*/ 915283 w 3831600"/>
              <a:gd name="connsiteY10" fmla="*/ 210032 h 3729312"/>
              <a:gd name="connsiteX11" fmla="*/ 1647200 w 3831600"/>
              <a:gd name="connsiteY11" fmla="*/ 0 h 3729312"/>
              <a:gd name="connsiteX12" fmla="*/ 2429520 w 3831600"/>
              <a:gd name="connsiteY12" fmla="*/ 50005 h 3729312"/>
              <a:gd name="connsiteX13" fmla="*/ 3023578 w 3831600"/>
              <a:gd name="connsiteY13" fmla="*/ 370369 h 3729312"/>
              <a:gd name="connsiteX14" fmla="*/ 3381274 w 3831600"/>
              <a:gd name="connsiteY14" fmla="*/ 1171254 h 3729312"/>
              <a:gd name="connsiteX15" fmla="*/ 3457671 w 3831600"/>
              <a:gd name="connsiteY15" fmla="*/ 2214396 h 3729312"/>
              <a:gd name="connsiteX16" fmla="*/ 3394917 w 3831600"/>
              <a:gd name="connsiteY16" fmla="*/ 2660164 h 3729312"/>
              <a:gd name="connsiteX17" fmla="*/ 3327783 w 3831600"/>
              <a:gd name="connsiteY17" fmla="*/ 2911157 h 3729312"/>
              <a:gd name="connsiteX18" fmla="*/ 3299096 w 3831600"/>
              <a:gd name="connsiteY18" fmla="*/ 3007196 h 3729312"/>
              <a:gd name="connsiteX19" fmla="*/ 3831599 w 3831600"/>
              <a:gd name="connsiteY19" fmla="*/ 3236277 h 3729312"/>
              <a:gd name="connsiteX0" fmla="*/ 3827607 w 3827607"/>
              <a:gd name="connsiteY0" fmla="*/ 3219925 h 3729312"/>
              <a:gd name="connsiteX1" fmla="*/ 3412740 w 3827607"/>
              <a:gd name="connsiteY1" fmla="*/ 3548539 h 3729312"/>
              <a:gd name="connsiteX2" fmla="*/ 3037818 w 3827607"/>
              <a:gd name="connsiteY2" fmla="*/ 3689508 h 3729312"/>
              <a:gd name="connsiteX3" fmla="*/ 2327215 w 3827607"/>
              <a:gd name="connsiteY3" fmla="*/ 3727442 h 3729312"/>
              <a:gd name="connsiteX4" fmla="*/ 1683548 w 3827607"/>
              <a:gd name="connsiteY4" fmla="*/ 3644413 h 3729312"/>
              <a:gd name="connsiteX5" fmla="*/ 1038687 w 3827607"/>
              <a:gd name="connsiteY5" fmla="*/ 3462165 h 3729312"/>
              <a:gd name="connsiteX6" fmla="*/ 260849 w 3827607"/>
              <a:gd name="connsiteY6" fmla="*/ 2950050 h 3729312"/>
              <a:gd name="connsiteX7" fmla="*/ 10635 w 3827607"/>
              <a:gd name="connsiteY7" fmla="*/ 2200752 h 3729312"/>
              <a:gd name="connsiteX8" fmla="*/ 17607 w 3827607"/>
              <a:gd name="connsiteY8" fmla="*/ 1854197 h 3729312"/>
              <a:gd name="connsiteX9" fmla="*/ 307565 w 3827607"/>
              <a:gd name="connsiteY9" fmla="*/ 841700 h 3729312"/>
              <a:gd name="connsiteX10" fmla="*/ 911290 w 3827607"/>
              <a:gd name="connsiteY10" fmla="*/ 210032 h 3729312"/>
              <a:gd name="connsiteX11" fmla="*/ 1643207 w 3827607"/>
              <a:gd name="connsiteY11" fmla="*/ 0 h 3729312"/>
              <a:gd name="connsiteX12" fmla="*/ 2425527 w 3827607"/>
              <a:gd name="connsiteY12" fmla="*/ 50005 h 3729312"/>
              <a:gd name="connsiteX13" fmla="*/ 3019585 w 3827607"/>
              <a:gd name="connsiteY13" fmla="*/ 370369 h 3729312"/>
              <a:gd name="connsiteX14" fmla="*/ 3377281 w 3827607"/>
              <a:gd name="connsiteY14" fmla="*/ 1171254 h 3729312"/>
              <a:gd name="connsiteX15" fmla="*/ 3453678 w 3827607"/>
              <a:gd name="connsiteY15" fmla="*/ 2214396 h 3729312"/>
              <a:gd name="connsiteX16" fmla="*/ 3390924 w 3827607"/>
              <a:gd name="connsiteY16" fmla="*/ 2660164 h 3729312"/>
              <a:gd name="connsiteX17" fmla="*/ 3323790 w 3827607"/>
              <a:gd name="connsiteY17" fmla="*/ 2911157 h 3729312"/>
              <a:gd name="connsiteX18" fmla="*/ 3295103 w 3827607"/>
              <a:gd name="connsiteY18" fmla="*/ 3007196 h 3729312"/>
              <a:gd name="connsiteX19" fmla="*/ 3827606 w 3827607"/>
              <a:gd name="connsiteY19" fmla="*/ 3236277 h 3729312"/>
              <a:gd name="connsiteX0" fmla="*/ 3833194 w 3833194"/>
              <a:gd name="connsiteY0" fmla="*/ 3219925 h 3729312"/>
              <a:gd name="connsiteX1" fmla="*/ 3418327 w 3833194"/>
              <a:gd name="connsiteY1" fmla="*/ 3548539 h 3729312"/>
              <a:gd name="connsiteX2" fmla="*/ 3043405 w 3833194"/>
              <a:gd name="connsiteY2" fmla="*/ 3689508 h 3729312"/>
              <a:gd name="connsiteX3" fmla="*/ 2332802 w 3833194"/>
              <a:gd name="connsiteY3" fmla="*/ 3727442 h 3729312"/>
              <a:gd name="connsiteX4" fmla="*/ 1689135 w 3833194"/>
              <a:gd name="connsiteY4" fmla="*/ 3644413 h 3729312"/>
              <a:gd name="connsiteX5" fmla="*/ 1044274 w 3833194"/>
              <a:gd name="connsiteY5" fmla="*/ 3462165 h 3729312"/>
              <a:gd name="connsiteX6" fmla="*/ 266436 w 3833194"/>
              <a:gd name="connsiteY6" fmla="*/ 2950050 h 3729312"/>
              <a:gd name="connsiteX7" fmla="*/ 16222 w 3833194"/>
              <a:gd name="connsiteY7" fmla="*/ 2200752 h 3729312"/>
              <a:gd name="connsiteX8" fmla="*/ 23194 w 3833194"/>
              <a:gd name="connsiteY8" fmla="*/ 1854197 h 3729312"/>
              <a:gd name="connsiteX9" fmla="*/ 313152 w 3833194"/>
              <a:gd name="connsiteY9" fmla="*/ 841700 h 3729312"/>
              <a:gd name="connsiteX10" fmla="*/ 916877 w 3833194"/>
              <a:gd name="connsiteY10" fmla="*/ 210032 h 3729312"/>
              <a:gd name="connsiteX11" fmla="*/ 1648794 w 3833194"/>
              <a:gd name="connsiteY11" fmla="*/ 0 h 3729312"/>
              <a:gd name="connsiteX12" fmla="*/ 2431114 w 3833194"/>
              <a:gd name="connsiteY12" fmla="*/ 50005 h 3729312"/>
              <a:gd name="connsiteX13" fmla="*/ 3025172 w 3833194"/>
              <a:gd name="connsiteY13" fmla="*/ 370369 h 3729312"/>
              <a:gd name="connsiteX14" fmla="*/ 3382868 w 3833194"/>
              <a:gd name="connsiteY14" fmla="*/ 1171254 h 3729312"/>
              <a:gd name="connsiteX15" fmla="*/ 3459265 w 3833194"/>
              <a:gd name="connsiteY15" fmla="*/ 2214396 h 3729312"/>
              <a:gd name="connsiteX16" fmla="*/ 3396511 w 3833194"/>
              <a:gd name="connsiteY16" fmla="*/ 2660164 h 3729312"/>
              <a:gd name="connsiteX17" fmla="*/ 3329377 w 3833194"/>
              <a:gd name="connsiteY17" fmla="*/ 2911157 h 3729312"/>
              <a:gd name="connsiteX18" fmla="*/ 3300690 w 3833194"/>
              <a:gd name="connsiteY18" fmla="*/ 3007196 h 3729312"/>
              <a:gd name="connsiteX19" fmla="*/ 3833193 w 3833194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15574 w 3835616"/>
              <a:gd name="connsiteY9" fmla="*/ 841700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919299 w 3835616"/>
              <a:gd name="connsiteY10" fmla="*/ 210032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236277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35615 w 3835616"/>
              <a:gd name="connsiteY19" fmla="*/ 3171595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829746 w 3835616"/>
              <a:gd name="connsiteY19" fmla="*/ 3216376 h 3729312"/>
              <a:gd name="connsiteX0" fmla="*/ 3835616 w 3841659"/>
              <a:gd name="connsiteY0" fmla="*/ 3219925 h 3729312"/>
              <a:gd name="connsiteX1" fmla="*/ 3420749 w 3841659"/>
              <a:gd name="connsiteY1" fmla="*/ 3548539 h 3729312"/>
              <a:gd name="connsiteX2" fmla="*/ 3045827 w 3841659"/>
              <a:gd name="connsiteY2" fmla="*/ 3689508 h 3729312"/>
              <a:gd name="connsiteX3" fmla="*/ 2335224 w 3841659"/>
              <a:gd name="connsiteY3" fmla="*/ 3727442 h 3729312"/>
              <a:gd name="connsiteX4" fmla="*/ 1691557 w 3841659"/>
              <a:gd name="connsiteY4" fmla="*/ 3644413 h 3729312"/>
              <a:gd name="connsiteX5" fmla="*/ 1046696 w 3841659"/>
              <a:gd name="connsiteY5" fmla="*/ 3462165 h 3729312"/>
              <a:gd name="connsiteX6" fmla="*/ 268858 w 3841659"/>
              <a:gd name="connsiteY6" fmla="*/ 2950050 h 3729312"/>
              <a:gd name="connsiteX7" fmla="*/ 18644 w 3841659"/>
              <a:gd name="connsiteY7" fmla="*/ 2200752 h 3729312"/>
              <a:gd name="connsiteX8" fmla="*/ 30297 w 3841659"/>
              <a:gd name="connsiteY8" fmla="*/ 1762911 h 3729312"/>
              <a:gd name="connsiteX9" fmla="*/ 301529 w 3841659"/>
              <a:gd name="connsiteY9" fmla="*/ 901232 h 3729312"/>
              <a:gd name="connsiteX10" fmla="*/ 717992 w 3841659"/>
              <a:gd name="connsiteY10" fmla="*/ 341005 h 3729312"/>
              <a:gd name="connsiteX11" fmla="*/ 1651216 w 3841659"/>
              <a:gd name="connsiteY11" fmla="*/ 0 h 3729312"/>
              <a:gd name="connsiteX12" fmla="*/ 2433536 w 3841659"/>
              <a:gd name="connsiteY12" fmla="*/ 50005 h 3729312"/>
              <a:gd name="connsiteX13" fmla="*/ 3027594 w 3841659"/>
              <a:gd name="connsiteY13" fmla="*/ 370369 h 3729312"/>
              <a:gd name="connsiteX14" fmla="*/ 3385290 w 3841659"/>
              <a:gd name="connsiteY14" fmla="*/ 1171254 h 3729312"/>
              <a:gd name="connsiteX15" fmla="*/ 3461687 w 3841659"/>
              <a:gd name="connsiteY15" fmla="*/ 2214396 h 3729312"/>
              <a:gd name="connsiteX16" fmla="*/ 3398933 w 3841659"/>
              <a:gd name="connsiteY16" fmla="*/ 2660164 h 3729312"/>
              <a:gd name="connsiteX17" fmla="*/ 3331799 w 3841659"/>
              <a:gd name="connsiteY17" fmla="*/ 2911157 h 3729312"/>
              <a:gd name="connsiteX18" fmla="*/ 3303112 w 3841659"/>
              <a:gd name="connsiteY18" fmla="*/ 3007196 h 3729312"/>
              <a:gd name="connsiteX19" fmla="*/ 3841659 w 3841659"/>
              <a:gd name="connsiteY19" fmla="*/ 3223109 h 3729312"/>
              <a:gd name="connsiteX0" fmla="*/ 3835616 w 3835616"/>
              <a:gd name="connsiteY0" fmla="*/ 3219925 h 3729312"/>
              <a:gd name="connsiteX1" fmla="*/ 3420749 w 3835616"/>
              <a:gd name="connsiteY1" fmla="*/ 3548539 h 3729312"/>
              <a:gd name="connsiteX2" fmla="*/ 3045827 w 3835616"/>
              <a:gd name="connsiteY2" fmla="*/ 3689508 h 3729312"/>
              <a:gd name="connsiteX3" fmla="*/ 2335224 w 3835616"/>
              <a:gd name="connsiteY3" fmla="*/ 3727442 h 3729312"/>
              <a:gd name="connsiteX4" fmla="*/ 1691557 w 3835616"/>
              <a:gd name="connsiteY4" fmla="*/ 3644413 h 3729312"/>
              <a:gd name="connsiteX5" fmla="*/ 1046696 w 3835616"/>
              <a:gd name="connsiteY5" fmla="*/ 3462165 h 3729312"/>
              <a:gd name="connsiteX6" fmla="*/ 268858 w 3835616"/>
              <a:gd name="connsiteY6" fmla="*/ 2950050 h 3729312"/>
              <a:gd name="connsiteX7" fmla="*/ 18644 w 3835616"/>
              <a:gd name="connsiteY7" fmla="*/ 2200752 h 3729312"/>
              <a:gd name="connsiteX8" fmla="*/ 30297 w 3835616"/>
              <a:gd name="connsiteY8" fmla="*/ 1762911 h 3729312"/>
              <a:gd name="connsiteX9" fmla="*/ 301529 w 3835616"/>
              <a:gd name="connsiteY9" fmla="*/ 901232 h 3729312"/>
              <a:gd name="connsiteX10" fmla="*/ 717992 w 3835616"/>
              <a:gd name="connsiteY10" fmla="*/ 341005 h 3729312"/>
              <a:gd name="connsiteX11" fmla="*/ 1651216 w 3835616"/>
              <a:gd name="connsiteY11" fmla="*/ 0 h 3729312"/>
              <a:gd name="connsiteX12" fmla="*/ 2433536 w 3835616"/>
              <a:gd name="connsiteY12" fmla="*/ 50005 h 3729312"/>
              <a:gd name="connsiteX13" fmla="*/ 3027594 w 3835616"/>
              <a:gd name="connsiteY13" fmla="*/ 370369 h 3729312"/>
              <a:gd name="connsiteX14" fmla="*/ 3385290 w 3835616"/>
              <a:gd name="connsiteY14" fmla="*/ 1171254 h 3729312"/>
              <a:gd name="connsiteX15" fmla="*/ 3461687 w 3835616"/>
              <a:gd name="connsiteY15" fmla="*/ 2214396 h 3729312"/>
              <a:gd name="connsiteX16" fmla="*/ 3398933 w 3835616"/>
              <a:gd name="connsiteY16" fmla="*/ 2660164 h 3729312"/>
              <a:gd name="connsiteX17" fmla="*/ 3331799 w 3835616"/>
              <a:gd name="connsiteY17" fmla="*/ 2911157 h 3729312"/>
              <a:gd name="connsiteX18" fmla="*/ 3303112 w 3835616"/>
              <a:gd name="connsiteY18" fmla="*/ 3007196 h 3729312"/>
              <a:gd name="connsiteX19" fmla="*/ 3762243 w 3835616"/>
              <a:gd name="connsiteY19" fmla="*/ 3112020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03112 w 3841661"/>
              <a:gd name="connsiteY18" fmla="*/ 3007196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322966 w 3841661"/>
              <a:gd name="connsiteY18" fmla="*/ 3024028 h 3729312"/>
              <a:gd name="connsiteX19" fmla="*/ 3841661 w 3841661"/>
              <a:gd name="connsiteY19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41661"/>
              <a:gd name="connsiteY0" fmla="*/ 3219925 h 3729312"/>
              <a:gd name="connsiteX1" fmla="*/ 3420749 w 3841661"/>
              <a:gd name="connsiteY1" fmla="*/ 3548539 h 3729312"/>
              <a:gd name="connsiteX2" fmla="*/ 3045827 w 3841661"/>
              <a:gd name="connsiteY2" fmla="*/ 3689508 h 3729312"/>
              <a:gd name="connsiteX3" fmla="*/ 2335224 w 3841661"/>
              <a:gd name="connsiteY3" fmla="*/ 3727442 h 3729312"/>
              <a:gd name="connsiteX4" fmla="*/ 1691557 w 3841661"/>
              <a:gd name="connsiteY4" fmla="*/ 3644413 h 3729312"/>
              <a:gd name="connsiteX5" fmla="*/ 1046696 w 3841661"/>
              <a:gd name="connsiteY5" fmla="*/ 3462165 h 3729312"/>
              <a:gd name="connsiteX6" fmla="*/ 268858 w 3841661"/>
              <a:gd name="connsiteY6" fmla="*/ 2950050 h 3729312"/>
              <a:gd name="connsiteX7" fmla="*/ 18644 w 3841661"/>
              <a:gd name="connsiteY7" fmla="*/ 2200752 h 3729312"/>
              <a:gd name="connsiteX8" fmla="*/ 30297 w 3841661"/>
              <a:gd name="connsiteY8" fmla="*/ 1762911 h 3729312"/>
              <a:gd name="connsiteX9" fmla="*/ 301529 w 3841661"/>
              <a:gd name="connsiteY9" fmla="*/ 901232 h 3729312"/>
              <a:gd name="connsiteX10" fmla="*/ 717992 w 3841661"/>
              <a:gd name="connsiteY10" fmla="*/ 341005 h 3729312"/>
              <a:gd name="connsiteX11" fmla="*/ 1651216 w 3841661"/>
              <a:gd name="connsiteY11" fmla="*/ 0 h 3729312"/>
              <a:gd name="connsiteX12" fmla="*/ 2433536 w 3841661"/>
              <a:gd name="connsiteY12" fmla="*/ 50005 h 3729312"/>
              <a:gd name="connsiteX13" fmla="*/ 3027594 w 3841661"/>
              <a:gd name="connsiteY13" fmla="*/ 370369 h 3729312"/>
              <a:gd name="connsiteX14" fmla="*/ 3385290 w 3841661"/>
              <a:gd name="connsiteY14" fmla="*/ 1171254 h 3729312"/>
              <a:gd name="connsiteX15" fmla="*/ 3461687 w 3841661"/>
              <a:gd name="connsiteY15" fmla="*/ 2214396 h 3729312"/>
              <a:gd name="connsiteX16" fmla="*/ 3398933 w 3841661"/>
              <a:gd name="connsiteY16" fmla="*/ 2660164 h 3729312"/>
              <a:gd name="connsiteX17" fmla="*/ 3331799 w 3841661"/>
              <a:gd name="connsiteY17" fmla="*/ 2911157 h 3729312"/>
              <a:gd name="connsiteX18" fmla="*/ 3841661 w 3841661"/>
              <a:gd name="connsiteY18" fmla="*/ 3216378 h 3729312"/>
              <a:gd name="connsiteX0" fmla="*/ 3835616 w 3865486"/>
              <a:gd name="connsiteY0" fmla="*/ 3219925 h 3729312"/>
              <a:gd name="connsiteX1" fmla="*/ 3420749 w 3865486"/>
              <a:gd name="connsiteY1" fmla="*/ 3548539 h 3729312"/>
              <a:gd name="connsiteX2" fmla="*/ 3045827 w 3865486"/>
              <a:gd name="connsiteY2" fmla="*/ 3689508 h 3729312"/>
              <a:gd name="connsiteX3" fmla="*/ 2335224 w 3865486"/>
              <a:gd name="connsiteY3" fmla="*/ 3727442 h 3729312"/>
              <a:gd name="connsiteX4" fmla="*/ 1691557 w 3865486"/>
              <a:gd name="connsiteY4" fmla="*/ 3644413 h 3729312"/>
              <a:gd name="connsiteX5" fmla="*/ 1046696 w 3865486"/>
              <a:gd name="connsiteY5" fmla="*/ 3462165 h 3729312"/>
              <a:gd name="connsiteX6" fmla="*/ 268858 w 3865486"/>
              <a:gd name="connsiteY6" fmla="*/ 2950050 h 3729312"/>
              <a:gd name="connsiteX7" fmla="*/ 18644 w 3865486"/>
              <a:gd name="connsiteY7" fmla="*/ 2200752 h 3729312"/>
              <a:gd name="connsiteX8" fmla="*/ 30297 w 3865486"/>
              <a:gd name="connsiteY8" fmla="*/ 1762911 h 3729312"/>
              <a:gd name="connsiteX9" fmla="*/ 301529 w 3865486"/>
              <a:gd name="connsiteY9" fmla="*/ 901232 h 3729312"/>
              <a:gd name="connsiteX10" fmla="*/ 717992 w 3865486"/>
              <a:gd name="connsiteY10" fmla="*/ 341005 h 3729312"/>
              <a:gd name="connsiteX11" fmla="*/ 1651216 w 3865486"/>
              <a:gd name="connsiteY11" fmla="*/ 0 h 3729312"/>
              <a:gd name="connsiteX12" fmla="*/ 2433536 w 3865486"/>
              <a:gd name="connsiteY12" fmla="*/ 50005 h 3729312"/>
              <a:gd name="connsiteX13" fmla="*/ 3027594 w 3865486"/>
              <a:gd name="connsiteY13" fmla="*/ 370369 h 3729312"/>
              <a:gd name="connsiteX14" fmla="*/ 3385290 w 3865486"/>
              <a:gd name="connsiteY14" fmla="*/ 1171254 h 3729312"/>
              <a:gd name="connsiteX15" fmla="*/ 3461687 w 3865486"/>
              <a:gd name="connsiteY15" fmla="*/ 2214396 h 3729312"/>
              <a:gd name="connsiteX16" fmla="*/ 3398933 w 3865486"/>
              <a:gd name="connsiteY16" fmla="*/ 2660164 h 3729312"/>
              <a:gd name="connsiteX17" fmla="*/ 3331799 w 3865486"/>
              <a:gd name="connsiteY17" fmla="*/ 2911157 h 3729312"/>
              <a:gd name="connsiteX18" fmla="*/ 3865486 w 3865486"/>
              <a:gd name="connsiteY18" fmla="*/ 313895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331799 w 3837690"/>
              <a:gd name="connsiteY17" fmla="*/ 2911157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398933 w 3837690"/>
              <a:gd name="connsiteY16" fmla="*/ 2660164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312"/>
              <a:gd name="connsiteX1" fmla="*/ 3420749 w 3837690"/>
              <a:gd name="connsiteY1" fmla="*/ 3548539 h 3729312"/>
              <a:gd name="connsiteX2" fmla="*/ 3045827 w 3837690"/>
              <a:gd name="connsiteY2" fmla="*/ 3689508 h 3729312"/>
              <a:gd name="connsiteX3" fmla="*/ 2335224 w 3837690"/>
              <a:gd name="connsiteY3" fmla="*/ 3727442 h 3729312"/>
              <a:gd name="connsiteX4" fmla="*/ 1691557 w 3837690"/>
              <a:gd name="connsiteY4" fmla="*/ 3644413 h 3729312"/>
              <a:gd name="connsiteX5" fmla="*/ 1046696 w 3837690"/>
              <a:gd name="connsiteY5" fmla="*/ 3462165 h 3729312"/>
              <a:gd name="connsiteX6" fmla="*/ 268858 w 3837690"/>
              <a:gd name="connsiteY6" fmla="*/ 2950050 h 3729312"/>
              <a:gd name="connsiteX7" fmla="*/ 18644 w 3837690"/>
              <a:gd name="connsiteY7" fmla="*/ 2200752 h 3729312"/>
              <a:gd name="connsiteX8" fmla="*/ 30297 w 3837690"/>
              <a:gd name="connsiteY8" fmla="*/ 1762911 h 3729312"/>
              <a:gd name="connsiteX9" fmla="*/ 301529 w 3837690"/>
              <a:gd name="connsiteY9" fmla="*/ 901232 h 3729312"/>
              <a:gd name="connsiteX10" fmla="*/ 717992 w 3837690"/>
              <a:gd name="connsiteY10" fmla="*/ 341005 h 3729312"/>
              <a:gd name="connsiteX11" fmla="*/ 1651216 w 3837690"/>
              <a:gd name="connsiteY11" fmla="*/ 0 h 3729312"/>
              <a:gd name="connsiteX12" fmla="*/ 2433536 w 3837690"/>
              <a:gd name="connsiteY12" fmla="*/ 50005 h 3729312"/>
              <a:gd name="connsiteX13" fmla="*/ 3027594 w 3837690"/>
              <a:gd name="connsiteY13" fmla="*/ 370369 h 3729312"/>
              <a:gd name="connsiteX14" fmla="*/ 3385290 w 3837690"/>
              <a:gd name="connsiteY14" fmla="*/ 1171254 h 3729312"/>
              <a:gd name="connsiteX15" fmla="*/ 3461687 w 3837690"/>
              <a:gd name="connsiteY15" fmla="*/ 2214396 h 3729312"/>
              <a:gd name="connsiteX16" fmla="*/ 3430700 w 3837690"/>
              <a:gd name="connsiteY16" fmla="*/ 2656798 h 3729312"/>
              <a:gd name="connsiteX17" fmla="*/ 3292091 w 3837690"/>
              <a:gd name="connsiteY17" fmla="*/ 2978484 h 3729312"/>
              <a:gd name="connsiteX18" fmla="*/ 3837690 w 3837690"/>
              <a:gd name="connsiteY18" fmla="*/ 3213012 h 3729312"/>
              <a:gd name="connsiteX0" fmla="*/ 3835616 w 3837690"/>
              <a:gd name="connsiteY0" fmla="*/ 3219925 h 3729576"/>
              <a:gd name="connsiteX1" fmla="*/ 3416779 w 3837690"/>
              <a:gd name="connsiteY1" fmla="*/ 3528340 h 3729576"/>
              <a:gd name="connsiteX2" fmla="*/ 3045827 w 3837690"/>
              <a:gd name="connsiteY2" fmla="*/ 3689508 h 3729576"/>
              <a:gd name="connsiteX3" fmla="*/ 2335224 w 3837690"/>
              <a:gd name="connsiteY3" fmla="*/ 3727442 h 3729576"/>
              <a:gd name="connsiteX4" fmla="*/ 1691557 w 3837690"/>
              <a:gd name="connsiteY4" fmla="*/ 3644413 h 3729576"/>
              <a:gd name="connsiteX5" fmla="*/ 1046696 w 3837690"/>
              <a:gd name="connsiteY5" fmla="*/ 3462165 h 3729576"/>
              <a:gd name="connsiteX6" fmla="*/ 268858 w 3837690"/>
              <a:gd name="connsiteY6" fmla="*/ 2950050 h 3729576"/>
              <a:gd name="connsiteX7" fmla="*/ 18644 w 3837690"/>
              <a:gd name="connsiteY7" fmla="*/ 2200752 h 3729576"/>
              <a:gd name="connsiteX8" fmla="*/ 30297 w 3837690"/>
              <a:gd name="connsiteY8" fmla="*/ 1762911 h 3729576"/>
              <a:gd name="connsiteX9" fmla="*/ 301529 w 3837690"/>
              <a:gd name="connsiteY9" fmla="*/ 901232 h 3729576"/>
              <a:gd name="connsiteX10" fmla="*/ 717992 w 3837690"/>
              <a:gd name="connsiteY10" fmla="*/ 341005 h 3729576"/>
              <a:gd name="connsiteX11" fmla="*/ 1651216 w 3837690"/>
              <a:gd name="connsiteY11" fmla="*/ 0 h 3729576"/>
              <a:gd name="connsiteX12" fmla="*/ 2433536 w 3837690"/>
              <a:gd name="connsiteY12" fmla="*/ 50005 h 3729576"/>
              <a:gd name="connsiteX13" fmla="*/ 3027594 w 3837690"/>
              <a:gd name="connsiteY13" fmla="*/ 370369 h 3729576"/>
              <a:gd name="connsiteX14" fmla="*/ 3385290 w 3837690"/>
              <a:gd name="connsiteY14" fmla="*/ 1171254 h 3729576"/>
              <a:gd name="connsiteX15" fmla="*/ 3461687 w 3837690"/>
              <a:gd name="connsiteY15" fmla="*/ 2214396 h 3729576"/>
              <a:gd name="connsiteX16" fmla="*/ 3430700 w 3837690"/>
              <a:gd name="connsiteY16" fmla="*/ 2656798 h 3729576"/>
              <a:gd name="connsiteX17" fmla="*/ 3292091 w 3837690"/>
              <a:gd name="connsiteY17" fmla="*/ 2978484 h 3729576"/>
              <a:gd name="connsiteX18" fmla="*/ 3837690 w 3837690"/>
              <a:gd name="connsiteY18" fmla="*/ 3213012 h 3729576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13012 h 3727718"/>
              <a:gd name="connsiteX0" fmla="*/ 3835616 w 3837690"/>
              <a:gd name="connsiteY0" fmla="*/ 3219925 h 3727718"/>
              <a:gd name="connsiteX1" fmla="*/ 3416779 w 3837690"/>
              <a:gd name="connsiteY1" fmla="*/ 3528340 h 3727718"/>
              <a:gd name="connsiteX2" fmla="*/ 2986264 w 3837690"/>
              <a:gd name="connsiteY2" fmla="*/ 3665944 h 3727718"/>
              <a:gd name="connsiteX3" fmla="*/ 2335224 w 3837690"/>
              <a:gd name="connsiteY3" fmla="*/ 3727442 h 3727718"/>
              <a:gd name="connsiteX4" fmla="*/ 1691557 w 3837690"/>
              <a:gd name="connsiteY4" fmla="*/ 3644413 h 3727718"/>
              <a:gd name="connsiteX5" fmla="*/ 1046696 w 3837690"/>
              <a:gd name="connsiteY5" fmla="*/ 3462165 h 3727718"/>
              <a:gd name="connsiteX6" fmla="*/ 268858 w 3837690"/>
              <a:gd name="connsiteY6" fmla="*/ 2950050 h 3727718"/>
              <a:gd name="connsiteX7" fmla="*/ 18644 w 3837690"/>
              <a:gd name="connsiteY7" fmla="*/ 2200752 h 3727718"/>
              <a:gd name="connsiteX8" fmla="*/ 30297 w 3837690"/>
              <a:gd name="connsiteY8" fmla="*/ 1762911 h 3727718"/>
              <a:gd name="connsiteX9" fmla="*/ 301529 w 3837690"/>
              <a:gd name="connsiteY9" fmla="*/ 901232 h 3727718"/>
              <a:gd name="connsiteX10" fmla="*/ 717992 w 3837690"/>
              <a:gd name="connsiteY10" fmla="*/ 341005 h 3727718"/>
              <a:gd name="connsiteX11" fmla="*/ 1651216 w 3837690"/>
              <a:gd name="connsiteY11" fmla="*/ 0 h 3727718"/>
              <a:gd name="connsiteX12" fmla="*/ 2433536 w 3837690"/>
              <a:gd name="connsiteY12" fmla="*/ 50005 h 3727718"/>
              <a:gd name="connsiteX13" fmla="*/ 3027594 w 3837690"/>
              <a:gd name="connsiteY13" fmla="*/ 370369 h 3727718"/>
              <a:gd name="connsiteX14" fmla="*/ 3385290 w 3837690"/>
              <a:gd name="connsiteY14" fmla="*/ 1171254 h 3727718"/>
              <a:gd name="connsiteX15" fmla="*/ 3461687 w 3837690"/>
              <a:gd name="connsiteY15" fmla="*/ 2214396 h 3727718"/>
              <a:gd name="connsiteX16" fmla="*/ 3430700 w 3837690"/>
              <a:gd name="connsiteY16" fmla="*/ 2656798 h 3727718"/>
              <a:gd name="connsiteX17" fmla="*/ 3292091 w 3837690"/>
              <a:gd name="connsiteY17" fmla="*/ 2978484 h 3727718"/>
              <a:gd name="connsiteX18" fmla="*/ 3837690 w 3837690"/>
              <a:gd name="connsiteY18" fmla="*/ 3223110 h 3727718"/>
              <a:gd name="connsiteX0" fmla="*/ 3835616 w 3837690"/>
              <a:gd name="connsiteY0" fmla="*/ 3219925 h 3729804"/>
              <a:gd name="connsiteX1" fmla="*/ 3416779 w 3837690"/>
              <a:gd name="connsiteY1" fmla="*/ 3528340 h 3729804"/>
              <a:gd name="connsiteX2" fmla="*/ 2964477 w 3837690"/>
              <a:gd name="connsiteY2" fmla="*/ 3558897 h 3729804"/>
              <a:gd name="connsiteX3" fmla="*/ 2335224 w 3837690"/>
              <a:gd name="connsiteY3" fmla="*/ 3727442 h 3729804"/>
              <a:gd name="connsiteX4" fmla="*/ 1691557 w 3837690"/>
              <a:gd name="connsiteY4" fmla="*/ 3644413 h 3729804"/>
              <a:gd name="connsiteX5" fmla="*/ 1046696 w 3837690"/>
              <a:gd name="connsiteY5" fmla="*/ 3462165 h 3729804"/>
              <a:gd name="connsiteX6" fmla="*/ 268858 w 3837690"/>
              <a:gd name="connsiteY6" fmla="*/ 2950050 h 3729804"/>
              <a:gd name="connsiteX7" fmla="*/ 18644 w 3837690"/>
              <a:gd name="connsiteY7" fmla="*/ 2200752 h 3729804"/>
              <a:gd name="connsiteX8" fmla="*/ 30297 w 3837690"/>
              <a:gd name="connsiteY8" fmla="*/ 1762911 h 3729804"/>
              <a:gd name="connsiteX9" fmla="*/ 301529 w 3837690"/>
              <a:gd name="connsiteY9" fmla="*/ 901232 h 3729804"/>
              <a:gd name="connsiteX10" fmla="*/ 717992 w 3837690"/>
              <a:gd name="connsiteY10" fmla="*/ 341005 h 3729804"/>
              <a:gd name="connsiteX11" fmla="*/ 1651216 w 3837690"/>
              <a:gd name="connsiteY11" fmla="*/ 0 h 3729804"/>
              <a:gd name="connsiteX12" fmla="*/ 2433536 w 3837690"/>
              <a:gd name="connsiteY12" fmla="*/ 50005 h 3729804"/>
              <a:gd name="connsiteX13" fmla="*/ 3027594 w 3837690"/>
              <a:gd name="connsiteY13" fmla="*/ 370369 h 3729804"/>
              <a:gd name="connsiteX14" fmla="*/ 3385290 w 3837690"/>
              <a:gd name="connsiteY14" fmla="*/ 1171254 h 3729804"/>
              <a:gd name="connsiteX15" fmla="*/ 3461687 w 3837690"/>
              <a:gd name="connsiteY15" fmla="*/ 2214396 h 3729804"/>
              <a:gd name="connsiteX16" fmla="*/ 3430700 w 3837690"/>
              <a:gd name="connsiteY16" fmla="*/ 2656798 h 3729804"/>
              <a:gd name="connsiteX17" fmla="*/ 3292091 w 3837690"/>
              <a:gd name="connsiteY17" fmla="*/ 2978484 h 3729804"/>
              <a:gd name="connsiteX18" fmla="*/ 3837690 w 3837690"/>
              <a:gd name="connsiteY18" fmla="*/ 3223110 h 3729804"/>
              <a:gd name="connsiteX0" fmla="*/ 3835616 w 3837690"/>
              <a:gd name="connsiteY0" fmla="*/ 3219925 h 3728640"/>
              <a:gd name="connsiteX1" fmla="*/ 3416779 w 3837690"/>
              <a:gd name="connsiteY1" fmla="*/ 3528340 h 3728640"/>
              <a:gd name="connsiteX2" fmla="*/ 2964477 w 3837690"/>
              <a:gd name="connsiteY2" fmla="*/ 3558897 h 3728640"/>
              <a:gd name="connsiteX3" fmla="*/ 2335224 w 3837690"/>
              <a:gd name="connsiteY3" fmla="*/ 3727442 h 3728640"/>
              <a:gd name="connsiteX4" fmla="*/ 1046696 w 3837690"/>
              <a:gd name="connsiteY4" fmla="*/ 3462165 h 3728640"/>
              <a:gd name="connsiteX5" fmla="*/ 268858 w 3837690"/>
              <a:gd name="connsiteY5" fmla="*/ 2950050 h 3728640"/>
              <a:gd name="connsiteX6" fmla="*/ 18644 w 3837690"/>
              <a:gd name="connsiteY6" fmla="*/ 2200752 h 3728640"/>
              <a:gd name="connsiteX7" fmla="*/ 30297 w 3837690"/>
              <a:gd name="connsiteY7" fmla="*/ 1762911 h 3728640"/>
              <a:gd name="connsiteX8" fmla="*/ 301529 w 3837690"/>
              <a:gd name="connsiteY8" fmla="*/ 901232 h 3728640"/>
              <a:gd name="connsiteX9" fmla="*/ 717992 w 3837690"/>
              <a:gd name="connsiteY9" fmla="*/ 341005 h 3728640"/>
              <a:gd name="connsiteX10" fmla="*/ 1651216 w 3837690"/>
              <a:gd name="connsiteY10" fmla="*/ 0 h 3728640"/>
              <a:gd name="connsiteX11" fmla="*/ 2433536 w 3837690"/>
              <a:gd name="connsiteY11" fmla="*/ 50005 h 3728640"/>
              <a:gd name="connsiteX12" fmla="*/ 3027594 w 3837690"/>
              <a:gd name="connsiteY12" fmla="*/ 370369 h 3728640"/>
              <a:gd name="connsiteX13" fmla="*/ 3385290 w 3837690"/>
              <a:gd name="connsiteY13" fmla="*/ 1171254 h 3728640"/>
              <a:gd name="connsiteX14" fmla="*/ 3461687 w 3837690"/>
              <a:gd name="connsiteY14" fmla="*/ 2214396 h 3728640"/>
              <a:gd name="connsiteX15" fmla="*/ 3430700 w 3837690"/>
              <a:gd name="connsiteY15" fmla="*/ 2656798 h 3728640"/>
              <a:gd name="connsiteX16" fmla="*/ 3292091 w 3837690"/>
              <a:gd name="connsiteY16" fmla="*/ 2978484 h 3728640"/>
              <a:gd name="connsiteX17" fmla="*/ 3837690 w 3837690"/>
              <a:gd name="connsiteY17" fmla="*/ 3223110 h 3728640"/>
              <a:gd name="connsiteX0" fmla="*/ 3835616 w 3837690"/>
              <a:gd name="connsiteY0" fmla="*/ 3219925 h 3728656"/>
              <a:gd name="connsiteX1" fmla="*/ 3417487 w 3837690"/>
              <a:gd name="connsiteY1" fmla="*/ 3513956 h 3728656"/>
              <a:gd name="connsiteX2" fmla="*/ 2964477 w 3837690"/>
              <a:gd name="connsiteY2" fmla="*/ 3558897 h 3728656"/>
              <a:gd name="connsiteX3" fmla="*/ 2335224 w 3837690"/>
              <a:gd name="connsiteY3" fmla="*/ 3727442 h 3728656"/>
              <a:gd name="connsiteX4" fmla="*/ 1046696 w 3837690"/>
              <a:gd name="connsiteY4" fmla="*/ 3462165 h 3728656"/>
              <a:gd name="connsiteX5" fmla="*/ 268858 w 3837690"/>
              <a:gd name="connsiteY5" fmla="*/ 2950050 h 3728656"/>
              <a:gd name="connsiteX6" fmla="*/ 18644 w 3837690"/>
              <a:gd name="connsiteY6" fmla="*/ 2200752 h 3728656"/>
              <a:gd name="connsiteX7" fmla="*/ 30297 w 3837690"/>
              <a:gd name="connsiteY7" fmla="*/ 1762911 h 3728656"/>
              <a:gd name="connsiteX8" fmla="*/ 301529 w 3837690"/>
              <a:gd name="connsiteY8" fmla="*/ 901232 h 3728656"/>
              <a:gd name="connsiteX9" fmla="*/ 717992 w 3837690"/>
              <a:gd name="connsiteY9" fmla="*/ 341005 h 3728656"/>
              <a:gd name="connsiteX10" fmla="*/ 1651216 w 3837690"/>
              <a:gd name="connsiteY10" fmla="*/ 0 h 3728656"/>
              <a:gd name="connsiteX11" fmla="*/ 2433536 w 3837690"/>
              <a:gd name="connsiteY11" fmla="*/ 50005 h 3728656"/>
              <a:gd name="connsiteX12" fmla="*/ 3027594 w 3837690"/>
              <a:gd name="connsiteY12" fmla="*/ 370369 h 3728656"/>
              <a:gd name="connsiteX13" fmla="*/ 3385290 w 3837690"/>
              <a:gd name="connsiteY13" fmla="*/ 1171254 h 3728656"/>
              <a:gd name="connsiteX14" fmla="*/ 3461687 w 3837690"/>
              <a:gd name="connsiteY14" fmla="*/ 2214396 h 3728656"/>
              <a:gd name="connsiteX15" fmla="*/ 3430700 w 3837690"/>
              <a:gd name="connsiteY15" fmla="*/ 2656798 h 3728656"/>
              <a:gd name="connsiteX16" fmla="*/ 3292091 w 3837690"/>
              <a:gd name="connsiteY16" fmla="*/ 2978484 h 3728656"/>
              <a:gd name="connsiteX17" fmla="*/ 3837690 w 3837690"/>
              <a:gd name="connsiteY17" fmla="*/ 3223110 h 3728656"/>
              <a:gd name="connsiteX0" fmla="*/ 3835616 w 3835616"/>
              <a:gd name="connsiteY0" fmla="*/ 3219925 h 3728656"/>
              <a:gd name="connsiteX1" fmla="*/ 3417487 w 3835616"/>
              <a:gd name="connsiteY1" fmla="*/ 3513956 h 3728656"/>
              <a:gd name="connsiteX2" fmla="*/ 2964477 w 3835616"/>
              <a:gd name="connsiteY2" fmla="*/ 3558897 h 3728656"/>
              <a:gd name="connsiteX3" fmla="*/ 2335224 w 3835616"/>
              <a:gd name="connsiteY3" fmla="*/ 3727442 h 3728656"/>
              <a:gd name="connsiteX4" fmla="*/ 1046696 w 3835616"/>
              <a:gd name="connsiteY4" fmla="*/ 3462165 h 3728656"/>
              <a:gd name="connsiteX5" fmla="*/ 268858 w 3835616"/>
              <a:gd name="connsiteY5" fmla="*/ 2950050 h 3728656"/>
              <a:gd name="connsiteX6" fmla="*/ 18644 w 3835616"/>
              <a:gd name="connsiteY6" fmla="*/ 2200752 h 3728656"/>
              <a:gd name="connsiteX7" fmla="*/ 30297 w 3835616"/>
              <a:gd name="connsiteY7" fmla="*/ 1762911 h 3728656"/>
              <a:gd name="connsiteX8" fmla="*/ 301529 w 3835616"/>
              <a:gd name="connsiteY8" fmla="*/ 901232 h 3728656"/>
              <a:gd name="connsiteX9" fmla="*/ 717992 w 3835616"/>
              <a:gd name="connsiteY9" fmla="*/ 341005 h 3728656"/>
              <a:gd name="connsiteX10" fmla="*/ 1651216 w 3835616"/>
              <a:gd name="connsiteY10" fmla="*/ 0 h 3728656"/>
              <a:gd name="connsiteX11" fmla="*/ 2433536 w 3835616"/>
              <a:gd name="connsiteY11" fmla="*/ 50005 h 3728656"/>
              <a:gd name="connsiteX12" fmla="*/ 3027594 w 3835616"/>
              <a:gd name="connsiteY12" fmla="*/ 370369 h 3728656"/>
              <a:gd name="connsiteX13" fmla="*/ 3385290 w 3835616"/>
              <a:gd name="connsiteY13" fmla="*/ 1171254 h 3728656"/>
              <a:gd name="connsiteX14" fmla="*/ 3461687 w 3835616"/>
              <a:gd name="connsiteY14" fmla="*/ 2214396 h 3728656"/>
              <a:gd name="connsiteX15" fmla="*/ 3430700 w 3835616"/>
              <a:gd name="connsiteY15" fmla="*/ 2656798 h 3728656"/>
              <a:gd name="connsiteX16" fmla="*/ 3292091 w 3835616"/>
              <a:gd name="connsiteY16" fmla="*/ 2978484 h 3728656"/>
              <a:gd name="connsiteX17" fmla="*/ 3751780 w 3835616"/>
              <a:gd name="connsiteY17" fmla="*/ 3256428 h 3728656"/>
              <a:gd name="connsiteX0" fmla="*/ 3835616 w 3835616"/>
              <a:gd name="connsiteY0" fmla="*/ 3219925 h 3729924"/>
              <a:gd name="connsiteX1" fmla="*/ 3417487 w 3835616"/>
              <a:gd name="connsiteY1" fmla="*/ 3513956 h 3729924"/>
              <a:gd name="connsiteX2" fmla="*/ 2964477 w 3835616"/>
              <a:gd name="connsiteY2" fmla="*/ 3558897 h 3729924"/>
              <a:gd name="connsiteX3" fmla="*/ 2222800 w 3835616"/>
              <a:gd name="connsiteY3" fmla="*/ 3728717 h 3729924"/>
              <a:gd name="connsiteX4" fmla="*/ 1046696 w 3835616"/>
              <a:gd name="connsiteY4" fmla="*/ 3462165 h 3729924"/>
              <a:gd name="connsiteX5" fmla="*/ 268858 w 3835616"/>
              <a:gd name="connsiteY5" fmla="*/ 2950050 h 3729924"/>
              <a:gd name="connsiteX6" fmla="*/ 18644 w 3835616"/>
              <a:gd name="connsiteY6" fmla="*/ 2200752 h 3729924"/>
              <a:gd name="connsiteX7" fmla="*/ 30297 w 3835616"/>
              <a:gd name="connsiteY7" fmla="*/ 1762911 h 3729924"/>
              <a:gd name="connsiteX8" fmla="*/ 301529 w 3835616"/>
              <a:gd name="connsiteY8" fmla="*/ 901232 h 3729924"/>
              <a:gd name="connsiteX9" fmla="*/ 717992 w 3835616"/>
              <a:gd name="connsiteY9" fmla="*/ 341005 h 3729924"/>
              <a:gd name="connsiteX10" fmla="*/ 1651216 w 3835616"/>
              <a:gd name="connsiteY10" fmla="*/ 0 h 3729924"/>
              <a:gd name="connsiteX11" fmla="*/ 2433536 w 3835616"/>
              <a:gd name="connsiteY11" fmla="*/ 50005 h 3729924"/>
              <a:gd name="connsiteX12" fmla="*/ 3027594 w 3835616"/>
              <a:gd name="connsiteY12" fmla="*/ 370369 h 3729924"/>
              <a:gd name="connsiteX13" fmla="*/ 3385290 w 3835616"/>
              <a:gd name="connsiteY13" fmla="*/ 1171254 h 3729924"/>
              <a:gd name="connsiteX14" fmla="*/ 3461687 w 3835616"/>
              <a:gd name="connsiteY14" fmla="*/ 2214396 h 3729924"/>
              <a:gd name="connsiteX15" fmla="*/ 3430700 w 3835616"/>
              <a:gd name="connsiteY15" fmla="*/ 2656798 h 3729924"/>
              <a:gd name="connsiteX16" fmla="*/ 3292091 w 3835616"/>
              <a:gd name="connsiteY16" fmla="*/ 2978484 h 3729924"/>
              <a:gd name="connsiteX17" fmla="*/ 3751780 w 3835616"/>
              <a:gd name="connsiteY17" fmla="*/ 3256428 h 3729924"/>
              <a:gd name="connsiteX0" fmla="*/ 3835616 w 3835616"/>
              <a:gd name="connsiteY0" fmla="*/ 3219925 h 3731978"/>
              <a:gd name="connsiteX1" fmla="*/ 3417487 w 3835616"/>
              <a:gd name="connsiteY1" fmla="*/ 3513956 h 3731978"/>
              <a:gd name="connsiteX2" fmla="*/ 2964477 w 3835616"/>
              <a:gd name="connsiteY2" fmla="*/ 3558897 h 3731978"/>
              <a:gd name="connsiteX3" fmla="*/ 2222800 w 3835616"/>
              <a:gd name="connsiteY3" fmla="*/ 3728717 h 3731978"/>
              <a:gd name="connsiteX4" fmla="*/ 1046696 w 3835616"/>
              <a:gd name="connsiteY4" fmla="*/ 3462165 h 3731978"/>
              <a:gd name="connsiteX5" fmla="*/ 268858 w 3835616"/>
              <a:gd name="connsiteY5" fmla="*/ 2950050 h 3731978"/>
              <a:gd name="connsiteX6" fmla="*/ 18644 w 3835616"/>
              <a:gd name="connsiteY6" fmla="*/ 2200752 h 3731978"/>
              <a:gd name="connsiteX7" fmla="*/ 30297 w 3835616"/>
              <a:gd name="connsiteY7" fmla="*/ 1762911 h 3731978"/>
              <a:gd name="connsiteX8" fmla="*/ 301529 w 3835616"/>
              <a:gd name="connsiteY8" fmla="*/ 901232 h 3731978"/>
              <a:gd name="connsiteX9" fmla="*/ 717992 w 3835616"/>
              <a:gd name="connsiteY9" fmla="*/ 341005 h 3731978"/>
              <a:gd name="connsiteX10" fmla="*/ 1651216 w 3835616"/>
              <a:gd name="connsiteY10" fmla="*/ 0 h 3731978"/>
              <a:gd name="connsiteX11" fmla="*/ 2433536 w 3835616"/>
              <a:gd name="connsiteY11" fmla="*/ 50005 h 3731978"/>
              <a:gd name="connsiteX12" fmla="*/ 3027594 w 3835616"/>
              <a:gd name="connsiteY12" fmla="*/ 370369 h 3731978"/>
              <a:gd name="connsiteX13" fmla="*/ 3385290 w 3835616"/>
              <a:gd name="connsiteY13" fmla="*/ 1171254 h 3731978"/>
              <a:gd name="connsiteX14" fmla="*/ 3461687 w 3835616"/>
              <a:gd name="connsiteY14" fmla="*/ 2214396 h 3731978"/>
              <a:gd name="connsiteX15" fmla="*/ 3430700 w 3835616"/>
              <a:gd name="connsiteY15" fmla="*/ 2656798 h 3731978"/>
              <a:gd name="connsiteX16" fmla="*/ 3292091 w 3835616"/>
              <a:gd name="connsiteY16" fmla="*/ 2978484 h 3731978"/>
              <a:gd name="connsiteX17" fmla="*/ 3751780 w 3835616"/>
              <a:gd name="connsiteY17" fmla="*/ 3256428 h 3731978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717992 w 3835616"/>
              <a:gd name="connsiteY8" fmla="*/ 34100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5616 w 3835616"/>
              <a:gd name="connsiteY0" fmla="*/ 3219925 h 3731979"/>
              <a:gd name="connsiteX1" fmla="*/ 3417487 w 3835616"/>
              <a:gd name="connsiteY1" fmla="*/ 3513956 h 3731979"/>
              <a:gd name="connsiteX2" fmla="*/ 2964477 w 3835616"/>
              <a:gd name="connsiteY2" fmla="*/ 3558897 h 3731979"/>
              <a:gd name="connsiteX3" fmla="*/ 2222800 w 3835616"/>
              <a:gd name="connsiteY3" fmla="*/ 3728717 h 3731979"/>
              <a:gd name="connsiteX4" fmla="*/ 1046696 w 3835616"/>
              <a:gd name="connsiteY4" fmla="*/ 3462165 h 3731979"/>
              <a:gd name="connsiteX5" fmla="*/ 268858 w 3835616"/>
              <a:gd name="connsiteY5" fmla="*/ 2950050 h 3731979"/>
              <a:gd name="connsiteX6" fmla="*/ 18644 w 3835616"/>
              <a:gd name="connsiteY6" fmla="*/ 2200752 h 3731979"/>
              <a:gd name="connsiteX7" fmla="*/ 30297 w 3835616"/>
              <a:gd name="connsiteY7" fmla="*/ 1762911 h 3731979"/>
              <a:gd name="connsiteX8" fmla="*/ 542523 w 3835616"/>
              <a:gd name="connsiteY8" fmla="*/ 291475 h 3731979"/>
              <a:gd name="connsiteX9" fmla="*/ 1651216 w 3835616"/>
              <a:gd name="connsiteY9" fmla="*/ 0 h 3731979"/>
              <a:gd name="connsiteX10" fmla="*/ 2433536 w 3835616"/>
              <a:gd name="connsiteY10" fmla="*/ 50005 h 3731979"/>
              <a:gd name="connsiteX11" fmla="*/ 3027594 w 3835616"/>
              <a:gd name="connsiteY11" fmla="*/ 370369 h 3731979"/>
              <a:gd name="connsiteX12" fmla="*/ 3385290 w 3835616"/>
              <a:gd name="connsiteY12" fmla="*/ 1171254 h 3731979"/>
              <a:gd name="connsiteX13" fmla="*/ 3461687 w 3835616"/>
              <a:gd name="connsiteY13" fmla="*/ 2214396 h 3731979"/>
              <a:gd name="connsiteX14" fmla="*/ 3430700 w 3835616"/>
              <a:gd name="connsiteY14" fmla="*/ 2656798 h 3731979"/>
              <a:gd name="connsiteX15" fmla="*/ 3292091 w 3835616"/>
              <a:gd name="connsiteY15" fmla="*/ 2978484 h 3731979"/>
              <a:gd name="connsiteX16" fmla="*/ 3751780 w 3835616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553 w 3833553"/>
              <a:gd name="connsiteY0" fmla="*/ 3219925 h 3731979"/>
              <a:gd name="connsiteX1" fmla="*/ 3415424 w 3833553"/>
              <a:gd name="connsiteY1" fmla="*/ 3513956 h 3731979"/>
              <a:gd name="connsiteX2" fmla="*/ 2962414 w 3833553"/>
              <a:gd name="connsiteY2" fmla="*/ 3558897 h 3731979"/>
              <a:gd name="connsiteX3" fmla="*/ 2220737 w 3833553"/>
              <a:gd name="connsiteY3" fmla="*/ 3728717 h 3731979"/>
              <a:gd name="connsiteX4" fmla="*/ 1044633 w 3833553"/>
              <a:gd name="connsiteY4" fmla="*/ 3462165 h 3731979"/>
              <a:gd name="connsiteX5" fmla="*/ 266795 w 3833553"/>
              <a:gd name="connsiteY5" fmla="*/ 2950050 h 3731979"/>
              <a:gd name="connsiteX6" fmla="*/ 16581 w 3833553"/>
              <a:gd name="connsiteY6" fmla="*/ 2200752 h 3731979"/>
              <a:gd name="connsiteX7" fmla="*/ 34598 w 3833553"/>
              <a:gd name="connsiteY7" fmla="*/ 1633447 h 3731979"/>
              <a:gd name="connsiteX8" fmla="*/ 540460 w 3833553"/>
              <a:gd name="connsiteY8" fmla="*/ 291475 h 3731979"/>
              <a:gd name="connsiteX9" fmla="*/ 1649153 w 3833553"/>
              <a:gd name="connsiteY9" fmla="*/ 0 h 3731979"/>
              <a:gd name="connsiteX10" fmla="*/ 2431473 w 3833553"/>
              <a:gd name="connsiteY10" fmla="*/ 50005 h 3731979"/>
              <a:gd name="connsiteX11" fmla="*/ 3025531 w 3833553"/>
              <a:gd name="connsiteY11" fmla="*/ 370369 h 3731979"/>
              <a:gd name="connsiteX12" fmla="*/ 3383227 w 3833553"/>
              <a:gd name="connsiteY12" fmla="*/ 1171254 h 3731979"/>
              <a:gd name="connsiteX13" fmla="*/ 3459624 w 3833553"/>
              <a:gd name="connsiteY13" fmla="*/ 2214396 h 3731979"/>
              <a:gd name="connsiteX14" fmla="*/ 3428637 w 3833553"/>
              <a:gd name="connsiteY14" fmla="*/ 2656798 h 3731979"/>
              <a:gd name="connsiteX15" fmla="*/ 3290028 w 3833553"/>
              <a:gd name="connsiteY15" fmla="*/ 2978484 h 3731979"/>
              <a:gd name="connsiteX16" fmla="*/ 3749717 w 3833553"/>
              <a:gd name="connsiteY16" fmla="*/ 3256428 h 3731979"/>
              <a:gd name="connsiteX0" fmla="*/ 3833188 w 3833188"/>
              <a:gd name="connsiteY0" fmla="*/ 3219925 h 3731979"/>
              <a:gd name="connsiteX1" fmla="*/ 3415059 w 3833188"/>
              <a:gd name="connsiteY1" fmla="*/ 3513956 h 3731979"/>
              <a:gd name="connsiteX2" fmla="*/ 2962049 w 3833188"/>
              <a:gd name="connsiteY2" fmla="*/ 3558897 h 3731979"/>
              <a:gd name="connsiteX3" fmla="*/ 2220372 w 3833188"/>
              <a:gd name="connsiteY3" fmla="*/ 3728717 h 3731979"/>
              <a:gd name="connsiteX4" fmla="*/ 1044268 w 3833188"/>
              <a:gd name="connsiteY4" fmla="*/ 3462165 h 3731979"/>
              <a:gd name="connsiteX5" fmla="*/ 261479 w 3833188"/>
              <a:gd name="connsiteY5" fmla="*/ 3050740 h 3731979"/>
              <a:gd name="connsiteX6" fmla="*/ 16216 w 3833188"/>
              <a:gd name="connsiteY6" fmla="*/ 2200752 h 3731979"/>
              <a:gd name="connsiteX7" fmla="*/ 34233 w 3833188"/>
              <a:gd name="connsiteY7" fmla="*/ 1633447 h 3731979"/>
              <a:gd name="connsiteX8" fmla="*/ 540095 w 3833188"/>
              <a:gd name="connsiteY8" fmla="*/ 291475 h 3731979"/>
              <a:gd name="connsiteX9" fmla="*/ 1648788 w 3833188"/>
              <a:gd name="connsiteY9" fmla="*/ 0 h 3731979"/>
              <a:gd name="connsiteX10" fmla="*/ 2431108 w 3833188"/>
              <a:gd name="connsiteY10" fmla="*/ 50005 h 3731979"/>
              <a:gd name="connsiteX11" fmla="*/ 3025166 w 3833188"/>
              <a:gd name="connsiteY11" fmla="*/ 370369 h 3731979"/>
              <a:gd name="connsiteX12" fmla="*/ 3382862 w 3833188"/>
              <a:gd name="connsiteY12" fmla="*/ 1171254 h 3731979"/>
              <a:gd name="connsiteX13" fmla="*/ 3459259 w 3833188"/>
              <a:gd name="connsiteY13" fmla="*/ 2214396 h 3731979"/>
              <a:gd name="connsiteX14" fmla="*/ 3428272 w 3833188"/>
              <a:gd name="connsiteY14" fmla="*/ 2656798 h 3731979"/>
              <a:gd name="connsiteX15" fmla="*/ 3289663 w 3833188"/>
              <a:gd name="connsiteY15" fmla="*/ 2978484 h 3731979"/>
              <a:gd name="connsiteX16" fmla="*/ 3749352 w 3833188"/>
              <a:gd name="connsiteY16" fmla="*/ 3256428 h 3731979"/>
              <a:gd name="connsiteX0" fmla="*/ 3833188 w 3833188"/>
              <a:gd name="connsiteY0" fmla="*/ 3219925 h 3729118"/>
              <a:gd name="connsiteX1" fmla="*/ 3415059 w 3833188"/>
              <a:gd name="connsiteY1" fmla="*/ 3513956 h 3729118"/>
              <a:gd name="connsiteX2" fmla="*/ 2962049 w 3833188"/>
              <a:gd name="connsiteY2" fmla="*/ 3558897 h 3729118"/>
              <a:gd name="connsiteX3" fmla="*/ 2220372 w 3833188"/>
              <a:gd name="connsiteY3" fmla="*/ 3728717 h 3729118"/>
              <a:gd name="connsiteX4" fmla="*/ 1042147 w 3833188"/>
              <a:gd name="connsiteY4" fmla="*/ 3505319 h 3729118"/>
              <a:gd name="connsiteX5" fmla="*/ 261479 w 3833188"/>
              <a:gd name="connsiteY5" fmla="*/ 3050740 h 3729118"/>
              <a:gd name="connsiteX6" fmla="*/ 16216 w 3833188"/>
              <a:gd name="connsiteY6" fmla="*/ 2200752 h 3729118"/>
              <a:gd name="connsiteX7" fmla="*/ 34233 w 3833188"/>
              <a:gd name="connsiteY7" fmla="*/ 1633447 h 3729118"/>
              <a:gd name="connsiteX8" fmla="*/ 540095 w 3833188"/>
              <a:gd name="connsiteY8" fmla="*/ 291475 h 3729118"/>
              <a:gd name="connsiteX9" fmla="*/ 1648788 w 3833188"/>
              <a:gd name="connsiteY9" fmla="*/ 0 h 3729118"/>
              <a:gd name="connsiteX10" fmla="*/ 2431108 w 3833188"/>
              <a:gd name="connsiteY10" fmla="*/ 50005 h 3729118"/>
              <a:gd name="connsiteX11" fmla="*/ 3025166 w 3833188"/>
              <a:gd name="connsiteY11" fmla="*/ 370369 h 3729118"/>
              <a:gd name="connsiteX12" fmla="*/ 3382862 w 3833188"/>
              <a:gd name="connsiteY12" fmla="*/ 1171254 h 3729118"/>
              <a:gd name="connsiteX13" fmla="*/ 3459259 w 3833188"/>
              <a:gd name="connsiteY13" fmla="*/ 2214396 h 3729118"/>
              <a:gd name="connsiteX14" fmla="*/ 3428272 w 3833188"/>
              <a:gd name="connsiteY14" fmla="*/ 2656798 h 3729118"/>
              <a:gd name="connsiteX15" fmla="*/ 3289663 w 3833188"/>
              <a:gd name="connsiteY15" fmla="*/ 2978484 h 3729118"/>
              <a:gd name="connsiteX16" fmla="*/ 3749352 w 3833188"/>
              <a:gd name="connsiteY16" fmla="*/ 3256428 h 3729118"/>
              <a:gd name="connsiteX0" fmla="*/ 3755903 w 3755903"/>
              <a:gd name="connsiteY0" fmla="*/ 3264410 h 3729117"/>
              <a:gd name="connsiteX1" fmla="*/ 3415059 w 3755903"/>
              <a:gd name="connsiteY1" fmla="*/ 3513956 h 3729117"/>
              <a:gd name="connsiteX2" fmla="*/ 2962049 w 3755903"/>
              <a:gd name="connsiteY2" fmla="*/ 3558897 h 3729117"/>
              <a:gd name="connsiteX3" fmla="*/ 2220372 w 3755903"/>
              <a:gd name="connsiteY3" fmla="*/ 3728717 h 3729117"/>
              <a:gd name="connsiteX4" fmla="*/ 1042147 w 3755903"/>
              <a:gd name="connsiteY4" fmla="*/ 3505319 h 3729117"/>
              <a:gd name="connsiteX5" fmla="*/ 261479 w 3755903"/>
              <a:gd name="connsiteY5" fmla="*/ 3050740 h 3729117"/>
              <a:gd name="connsiteX6" fmla="*/ 16216 w 3755903"/>
              <a:gd name="connsiteY6" fmla="*/ 2200752 h 3729117"/>
              <a:gd name="connsiteX7" fmla="*/ 34233 w 3755903"/>
              <a:gd name="connsiteY7" fmla="*/ 1633447 h 3729117"/>
              <a:gd name="connsiteX8" fmla="*/ 540095 w 3755903"/>
              <a:gd name="connsiteY8" fmla="*/ 291475 h 3729117"/>
              <a:gd name="connsiteX9" fmla="*/ 1648788 w 3755903"/>
              <a:gd name="connsiteY9" fmla="*/ 0 h 3729117"/>
              <a:gd name="connsiteX10" fmla="*/ 2431108 w 3755903"/>
              <a:gd name="connsiteY10" fmla="*/ 50005 h 3729117"/>
              <a:gd name="connsiteX11" fmla="*/ 3025166 w 3755903"/>
              <a:gd name="connsiteY11" fmla="*/ 370369 h 3729117"/>
              <a:gd name="connsiteX12" fmla="*/ 3382862 w 3755903"/>
              <a:gd name="connsiteY12" fmla="*/ 1171254 h 3729117"/>
              <a:gd name="connsiteX13" fmla="*/ 3459259 w 3755903"/>
              <a:gd name="connsiteY13" fmla="*/ 2214396 h 3729117"/>
              <a:gd name="connsiteX14" fmla="*/ 3428272 w 3755903"/>
              <a:gd name="connsiteY14" fmla="*/ 2656798 h 3729117"/>
              <a:gd name="connsiteX15" fmla="*/ 3289663 w 3755903"/>
              <a:gd name="connsiteY15" fmla="*/ 2978484 h 3729117"/>
              <a:gd name="connsiteX16" fmla="*/ 3749352 w 3755903"/>
              <a:gd name="connsiteY16" fmla="*/ 3256428 h 3729117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8272 w 3755903"/>
              <a:gd name="connsiteY14" fmla="*/ 2656798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59259 w 3755903"/>
              <a:gd name="connsiteY13" fmla="*/ 2214396 h 3729114"/>
              <a:gd name="connsiteX14" fmla="*/ 3422529 w 3755903"/>
              <a:gd name="connsiteY14" fmla="*/ 2656123 h 3729114"/>
              <a:gd name="connsiteX15" fmla="*/ 3289663 w 3755903"/>
              <a:gd name="connsiteY15" fmla="*/ 2978484 h 3729114"/>
              <a:gd name="connsiteX16" fmla="*/ 3749352 w 3755903"/>
              <a:gd name="connsiteY16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22529 w 3755903"/>
              <a:gd name="connsiteY13" fmla="*/ 2656123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9114"/>
              <a:gd name="connsiteX1" fmla="*/ 3391649 w 3755903"/>
              <a:gd name="connsiteY1" fmla="*/ 3520134 h 3729114"/>
              <a:gd name="connsiteX2" fmla="*/ 2962049 w 3755903"/>
              <a:gd name="connsiteY2" fmla="*/ 3558897 h 3729114"/>
              <a:gd name="connsiteX3" fmla="*/ 2220372 w 3755903"/>
              <a:gd name="connsiteY3" fmla="*/ 3728717 h 3729114"/>
              <a:gd name="connsiteX4" fmla="*/ 1042147 w 3755903"/>
              <a:gd name="connsiteY4" fmla="*/ 3505319 h 3729114"/>
              <a:gd name="connsiteX5" fmla="*/ 261479 w 3755903"/>
              <a:gd name="connsiteY5" fmla="*/ 3050740 h 3729114"/>
              <a:gd name="connsiteX6" fmla="*/ 16216 w 3755903"/>
              <a:gd name="connsiteY6" fmla="*/ 2200752 h 3729114"/>
              <a:gd name="connsiteX7" fmla="*/ 34233 w 3755903"/>
              <a:gd name="connsiteY7" fmla="*/ 1633447 h 3729114"/>
              <a:gd name="connsiteX8" fmla="*/ 540095 w 3755903"/>
              <a:gd name="connsiteY8" fmla="*/ 291475 h 3729114"/>
              <a:gd name="connsiteX9" fmla="*/ 1648788 w 3755903"/>
              <a:gd name="connsiteY9" fmla="*/ 0 h 3729114"/>
              <a:gd name="connsiteX10" fmla="*/ 2431108 w 3755903"/>
              <a:gd name="connsiteY10" fmla="*/ 50005 h 3729114"/>
              <a:gd name="connsiteX11" fmla="*/ 3025166 w 3755903"/>
              <a:gd name="connsiteY11" fmla="*/ 370369 h 3729114"/>
              <a:gd name="connsiteX12" fmla="*/ 3382862 w 3755903"/>
              <a:gd name="connsiteY12" fmla="*/ 1171254 h 3729114"/>
              <a:gd name="connsiteX13" fmla="*/ 3430454 w 3755903"/>
              <a:gd name="connsiteY13" fmla="*/ 2612424 h 3729114"/>
              <a:gd name="connsiteX14" fmla="*/ 3289663 w 3755903"/>
              <a:gd name="connsiteY14" fmla="*/ 2978484 h 3729114"/>
              <a:gd name="connsiteX15" fmla="*/ 3749352 w 3755903"/>
              <a:gd name="connsiteY15" fmla="*/ 3256428 h 3729114"/>
              <a:gd name="connsiteX0" fmla="*/ 3755903 w 3755903"/>
              <a:gd name="connsiteY0" fmla="*/ 3264410 h 3728881"/>
              <a:gd name="connsiteX1" fmla="*/ 3391649 w 3755903"/>
              <a:gd name="connsiteY1" fmla="*/ 3520134 h 3728881"/>
              <a:gd name="connsiteX2" fmla="*/ 2962922 w 3755903"/>
              <a:gd name="connsiteY2" fmla="*/ 3541149 h 3728881"/>
              <a:gd name="connsiteX3" fmla="*/ 2220372 w 3755903"/>
              <a:gd name="connsiteY3" fmla="*/ 3728717 h 3728881"/>
              <a:gd name="connsiteX4" fmla="*/ 1042147 w 3755903"/>
              <a:gd name="connsiteY4" fmla="*/ 3505319 h 3728881"/>
              <a:gd name="connsiteX5" fmla="*/ 261479 w 3755903"/>
              <a:gd name="connsiteY5" fmla="*/ 3050740 h 3728881"/>
              <a:gd name="connsiteX6" fmla="*/ 16216 w 3755903"/>
              <a:gd name="connsiteY6" fmla="*/ 2200752 h 3728881"/>
              <a:gd name="connsiteX7" fmla="*/ 34233 w 3755903"/>
              <a:gd name="connsiteY7" fmla="*/ 1633447 h 3728881"/>
              <a:gd name="connsiteX8" fmla="*/ 540095 w 3755903"/>
              <a:gd name="connsiteY8" fmla="*/ 291475 h 3728881"/>
              <a:gd name="connsiteX9" fmla="*/ 1648788 w 3755903"/>
              <a:gd name="connsiteY9" fmla="*/ 0 h 3728881"/>
              <a:gd name="connsiteX10" fmla="*/ 2431108 w 3755903"/>
              <a:gd name="connsiteY10" fmla="*/ 50005 h 3728881"/>
              <a:gd name="connsiteX11" fmla="*/ 3025166 w 3755903"/>
              <a:gd name="connsiteY11" fmla="*/ 370369 h 3728881"/>
              <a:gd name="connsiteX12" fmla="*/ 3382862 w 3755903"/>
              <a:gd name="connsiteY12" fmla="*/ 1171254 h 3728881"/>
              <a:gd name="connsiteX13" fmla="*/ 3430454 w 3755903"/>
              <a:gd name="connsiteY13" fmla="*/ 2612424 h 3728881"/>
              <a:gd name="connsiteX14" fmla="*/ 3289663 w 3755903"/>
              <a:gd name="connsiteY14" fmla="*/ 2978484 h 3728881"/>
              <a:gd name="connsiteX15" fmla="*/ 3749352 w 3755903"/>
              <a:gd name="connsiteY15" fmla="*/ 3256428 h 3728881"/>
              <a:gd name="connsiteX0" fmla="*/ 3755903 w 3755903"/>
              <a:gd name="connsiteY0" fmla="*/ 3264410 h 3728816"/>
              <a:gd name="connsiteX1" fmla="*/ 3391649 w 3755903"/>
              <a:gd name="connsiteY1" fmla="*/ 3520134 h 3728816"/>
              <a:gd name="connsiteX2" fmla="*/ 2962922 w 3755903"/>
              <a:gd name="connsiteY2" fmla="*/ 3541149 h 3728816"/>
              <a:gd name="connsiteX3" fmla="*/ 2220372 w 3755903"/>
              <a:gd name="connsiteY3" fmla="*/ 3728717 h 3728816"/>
              <a:gd name="connsiteX4" fmla="*/ 1039530 w 3755903"/>
              <a:gd name="connsiteY4" fmla="*/ 3558566 h 3728816"/>
              <a:gd name="connsiteX5" fmla="*/ 261479 w 3755903"/>
              <a:gd name="connsiteY5" fmla="*/ 3050740 h 3728816"/>
              <a:gd name="connsiteX6" fmla="*/ 16216 w 3755903"/>
              <a:gd name="connsiteY6" fmla="*/ 2200752 h 3728816"/>
              <a:gd name="connsiteX7" fmla="*/ 34233 w 3755903"/>
              <a:gd name="connsiteY7" fmla="*/ 1633447 h 3728816"/>
              <a:gd name="connsiteX8" fmla="*/ 540095 w 3755903"/>
              <a:gd name="connsiteY8" fmla="*/ 291475 h 3728816"/>
              <a:gd name="connsiteX9" fmla="*/ 1648788 w 3755903"/>
              <a:gd name="connsiteY9" fmla="*/ 0 h 3728816"/>
              <a:gd name="connsiteX10" fmla="*/ 2431108 w 3755903"/>
              <a:gd name="connsiteY10" fmla="*/ 50005 h 3728816"/>
              <a:gd name="connsiteX11" fmla="*/ 3025166 w 3755903"/>
              <a:gd name="connsiteY11" fmla="*/ 370369 h 3728816"/>
              <a:gd name="connsiteX12" fmla="*/ 3382862 w 3755903"/>
              <a:gd name="connsiteY12" fmla="*/ 1171254 h 3728816"/>
              <a:gd name="connsiteX13" fmla="*/ 3430454 w 3755903"/>
              <a:gd name="connsiteY13" fmla="*/ 2612424 h 3728816"/>
              <a:gd name="connsiteX14" fmla="*/ 3289663 w 3755903"/>
              <a:gd name="connsiteY14" fmla="*/ 2978484 h 3728816"/>
              <a:gd name="connsiteX15" fmla="*/ 3749352 w 3755903"/>
              <a:gd name="connsiteY15" fmla="*/ 3256428 h 3728816"/>
              <a:gd name="connsiteX0" fmla="*/ 3750266 w 3750266"/>
              <a:gd name="connsiteY0" fmla="*/ 3264410 h 3728817"/>
              <a:gd name="connsiteX1" fmla="*/ 3386012 w 3750266"/>
              <a:gd name="connsiteY1" fmla="*/ 3520134 h 3728817"/>
              <a:gd name="connsiteX2" fmla="*/ 2957285 w 3750266"/>
              <a:gd name="connsiteY2" fmla="*/ 3541149 h 3728817"/>
              <a:gd name="connsiteX3" fmla="*/ 2214735 w 3750266"/>
              <a:gd name="connsiteY3" fmla="*/ 3728717 h 3728817"/>
              <a:gd name="connsiteX4" fmla="*/ 1033893 w 3750266"/>
              <a:gd name="connsiteY4" fmla="*/ 3558566 h 3728817"/>
              <a:gd name="connsiteX5" fmla="*/ 255842 w 3750266"/>
              <a:gd name="connsiteY5" fmla="*/ 3050740 h 3728817"/>
              <a:gd name="connsiteX6" fmla="*/ 18139 w 3750266"/>
              <a:gd name="connsiteY6" fmla="*/ 2281973 h 3728817"/>
              <a:gd name="connsiteX7" fmla="*/ 28596 w 3750266"/>
              <a:gd name="connsiteY7" fmla="*/ 1633447 h 3728817"/>
              <a:gd name="connsiteX8" fmla="*/ 534458 w 3750266"/>
              <a:gd name="connsiteY8" fmla="*/ 291475 h 3728817"/>
              <a:gd name="connsiteX9" fmla="*/ 1643151 w 3750266"/>
              <a:gd name="connsiteY9" fmla="*/ 0 h 3728817"/>
              <a:gd name="connsiteX10" fmla="*/ 2425471 w 3750266"/>
              <a:gd name="connsiteY10" fmla="*/ 50005 h 3728817"/>
              <a:gd name="connsiteX11" fmla="*/ 3019529 w 3750266"/>
              <a:gd name="connsiteY11" fmla="*/ 370369 h 3728817"/>
              <a:gd name="connsiteX12" fmla="*/ 3377225 w 3750266"/>
              <a:gd name="connsiteY12" fmla="*/ 1171254 h 3728817"/>
              <a:gd name="connsiteX13" fmla="*/ 3424817 w 3750266"/>
              <a:gd name="connsiteY13" fmla="*/ 2612424 h 3728817"/>
              <a:gd name="connsiteX14" fmla="*/ 3284026 w 3750266"/>
              <a:gd name="connsiteY14" fmla="*/ 2978484 h 3728817"/>
              <a:gd name="connsiteX15" fmla="*/ 3743715 w 3750266"/>
              <a:gd name="connsiteY15" fmla="*/ 3256428 h 3728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0266" h="3728817">
                <a:moveTo>
                  <a:pt x="3750266" y="3264410"/>
                </a:moveTo>
                <a:cubicBezTo>
                  <a:pt x="3737566" y="3279227"/>
                  <a:pt x="3518175" y="3474011"/>
                  <a:pt x="3386012" y="3520134"/>
                </a:cubicBezTo>
                <a:cubicBezTo>
                  <a:pt x="3253849" y="3566257"/>
                  <a:pt x="3152498" y="3506385"/>
                  <a:pt x="2957285" y="3541149"/>
                </a:cubicBezTo>
                <a:cubicBezTo>
                  <a:pt x="2762072" y="3575913"/>
                  <a:pt x="2535300" y="3725814"/>
                  <a:pt x="2214735" y="3728717"/>
                </a:cubicBezTo>
                <a:cubicBezTo>
                  <a:pt x="1894170" y="3731620"/>
                  <a:pt x="1360375" y="3671562"/>
                  <a:pt x="1033893" y="3558566"/>
                </a:cubicBezTo>
                <a:cubicBezTo>
                  <a:pt x="707411" y="3445570"/>
                  <a:pt x="425134" y="3263505"/>
                  <a:pt x="255842" y="3050740"/>
                </a:cubicBezTo>
                <a:cubicBezTo>
                  <a:pt x="86550" y="2837975"/>
                  <a:pt x="56013" y="2518188"/>
                  <a:pt x="18139" y="2281973"/>
                </a:cubicBezTo>
                <a:cubicBezTo>
                  <a:pt x="-19735" y="2045758"/>
                  <a:pt x="10668" y="1759550"/>
                  <a:pt x="28596" y="1633447"/>
                </a:cubicBezTo>
                <a:cubicBezTo>
                  <a:pt x="109920" y="1087868"/>
                  <a:pt x="265366" y="563716"/>
                  <a:pt x="534458" y="291475"/>
                </a:cubicBezTo>
                <a:cubicBezTo>
                  <a:pt x="803551" y="19234"/>
                  <a:pt x="1289344" y="6827"/>
                  <a:pt x="1643151" y="0"/>
                </a:cubicBezTo>
                <a:cubicBezTo>
                  <a:pt x="1856511" y="5080"/>
                  <a:pt x="2196075" y="-11723"/>
                  <a:pt x="2425471" y="50005"/>
                </a:cubicBezTo>
                <a:cubicBezTo>
                  <a:pt x="2654867" y="111733"/>
                  <a:pt x="2860903" y="183494"/>
                  <a:pt x="3019529" y="370369"/>
                </a:cubicBezTo>
                <a:cubicBezTo>
                  <a:pt x="3178155" y="557244"/>
                  <a:pt x="3309677" y="797578"/>
                  <a:pt x="3377225" y="1171254"/>
                </a:cubicBezTo>
                <a:cubicBezTo>
                  <a:pt x="3444773" y="1544930"/>
                  <a:pt x="3548826" y="1984764"/>
                  <a:pt x="3424817" y="2612424"/>
                </a:cubicBezTo>
                <a:cubicBezTo>
                  <a:pt x="3389203" y="2718531"/>
                  <a:pt x="3367291" y="2865644"/>
                  <a:pt x="3284026" y="2978484"/>
                </a:cubicBezTo>
                <a:cubicBezTo>
                  <a:pt x="3298252" y="3020691"/>
                  <a:pt x="3403215" y="3263535"/>
                  <a:pt x="3743715" y="3256428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0E71F-256C-F2DD-45AD-4068408C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1" y="750899"/>
            <a:ext cx="3288851" cy="20460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err="1"/>
              <a:t>zaječice</a:t>
            </a:r>
            <a:endParaRPr lang="en-US" sz="4800" b="1" kern="1200" spc="100" baseline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5A023-912F-7D3B-5FE4-EDF3CBA0D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0315" y="3375348"/>
            <a:ext cx="3338285" cy="29401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err="1"/>
              <a:t>Naše</a:t>
            </a:r>
            <a:r>
              <a:rPr lang="en-US"/>
              <a:t> </a:t>
            </a:r>
            <a:r>
              <a:rPr lang="en-US" err="1"/>
              <a:t>vesnice</a:t>
            </a:r>
            <a:r>
              <a:rPr lang="en-US"/>
              <a:t> </a:t>
            </a:r>
            <a:r>
              <a:rPr lang="en-US" b="0" err="1">
                <a:ea typeface="+mn-lt"/>
                <a:cs typeface="+mn-lt"/>
              </a:rPr>
              <a:t>Obec</a:t>
            </a:r>
            <a:r>
              <a:rPr lang="en-US" b="0">
                <a:ea typeface="+mn-lt"/>
                <a:cs typeface="+mn-lt"/>
              </a:rPr>
              <a:t> je </a:t>
            </a:r>
            <a:r>
              <a:rPr lang="en-US" b="0" err="1">
                <a:ea typeface="+mn-lt"/>
                <a:cs typeface="+mn-lt"/>
              </a:rPr>
              <a:t>výjimečná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dochovanou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budovou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tvrze</a:t>
            </a:r>
            <a:r>
              <a:rPr lang="en-US" b="0">
                <a:ea typeface="+mn-lt"/>
                <a:cs typeface="+mn-lt"/>
              </a:rPr>
              <a:t> z </a:t>
            </a:r>
            <a:r>
              <a:rPr lang="en-US" b="0" err="1">
                <a:ea typeface="+mn-lt"/>
                <a:cs typeface="+mn-lt"/>
              </a:rPr>
              <a:t>konce</a:t>
            </a:r>
            <a:r>
              <a:rPr lang="en-US" b="0">
                <a:ea typeface="+mn-lt"/>
                <a:cs typeface="+mn-lt"/>
              </a:rPr>
              <a:t> 16. </a:t>
            </a:r>
            <a:r>
              <a:rPr lang="en-US" b="0" err="1">
                <a:ea typeface="+mn-lt"/>
                <a:cs typeface="+mn-lt"/>
              </a:rPr>
              <a:t>stol</a:t>
            </a:r>
            <a:r>
              <a:rPr lang="en-US" b="0">
                <a:ea typeface="+mn-lt"/>
                <a:cs typeface="+mn-lt"/>
              </a:rPr>
              <a:t>. – </a:t>
            </a:r>
            <a:r>
              <a:rPr lang="en-US" b="0" err="1">
                <a:ea typeface="+mn-lt"/>
                <a:cs typeface="+mn-lt"/>
              </a:rPr>
              <a:t>dnes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stavení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čp</a:t>
            </a:r>
            <a:r>
              <a:rPr lang="en-US" b="0">
                <a:ea typeface="+mn-lt"/>
                <a:cs typeface="+mn-lt"/>
              </a:rPr>
              <a:t>. 64 se </a:t>
            </a:r>
            <a:r>
              <a:rPr lang="en-US" b="0" err="1">
                <a:ea typeface="+mn-lt"/>
                <a:cs typeface="+mn-lt"/>
              </a:rPr>
              <a:t>zbytky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pozdně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gotických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ostění</a:t>
            </a:r>
            <a:r>
              <a:rPr lang="en-US" b="0">
                <a:ea typeface="+mn-lt"/>
                <a:cs typeface="+mn-lt"/>
              </a:rPr>
              <a:t>. </a:t>
            </a:r>
            <a:r>
              <a:rPr lang="en-US" b="0" err="1">
                <a:ea typeface="+mn-lt"/>
                <a:cs typeface="+mn-lt"/>
              </a:rPr>
              <a:t>Výraznými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zbytky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zdiva</a:t>
            </a:r>
            <a:r>
              <a:rPr lang="en-US" b="0">
                <a:ea typeface="+mn-lt"/>
                <a:cs typeface="+mn-lt"/>
              </a:rPr>
              <a:t> z </a:t>
            </a:r>
            <a:r>
              <a:rPr lang="en-US" b="0" err="1">
                <a:ea typeface="+mn-lt"/>
                <a:cs typeface="+mn-lt"/>
              </a:rPr>
              <a:t>první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původně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středověké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tvrze</a:t>
            </a:r>
            <a:r>
              <a:rPr lang="en-US" b="0">
                <a:ea typeface="+mn-lt"/>
                <a:cs typeface="+mn-lt"/>
              </a:rPr>
              <a:t> – </a:t>
            </a:r>
            <a:r>
              <a:rPr lang="en-US" b="0" err="1">
                <a:ea typeface="+mn-lt"/>
                <a:cs typeface="+mn-lt"/>
              </a:rPr>
              <a:t>nacházející</a:t>
            </a:r>
            <a:r>
              <a:rPr lang="en-US" b="0">
                <a:ea typeface="+mn-lt"/>
                <a:cs typeface="+mn-lt"/>
              </a:rPr>
              <a:t> se </a:t>
            </a:r>
            <a:r>
              <a:rPr lang="en-US" b="0" err="1">
                <a:ea typeface="+mn-lt"/>
                <a:cs typeface="+mn-lt"/>
              </a:rPr>
              <a:t>cca</a:t>
            </a:r>
            <a:r>
              <a:rPr lang="en-US" b="0">
                <a:ea typeface="+mn-lt"/>
                <a:cs typeface="+mn-lt"/>
              </a:rPr>
              <a:t> 200 m </a:t>
            </a:r>
            <a:r>
              <a:rPr lang="en-US" b="0" err="1">
                <a:ea typeface="+mn-lt"/>
                <a:cs typeface="+mn-lt"/>
              </a:rPr>
              <a:t>jižně</a:t>
            </a:r>
            <a:r>
              <a:rPr lang="en-US" b="0">
                <a:ea typeface="+mn-lt"/>
                <a:cs typeface="+mn-lt"/>
              </a:rPr>
              <a:t> od </a:t>
            </a:r>
            <a:r>
              <a:rPr lang="en-US" b="0" err="1">
                <a:ea typeface="+mn-lt"/>
                <a:cs typeface="+mn-lt"/>
              </a:rPr>
              <a:t>čp</a:t>
            </a:r>
            <a:r>
              <a:rPr lang="en-US" b="0">
                <a:ea typeface="+mn-lt"/>
                <a:cs typeface="+mn-lt"/>
              </a:rPr>
              <a:t>. 64, </a:t>
            </a:r>
            <a:r>
              <a:rPr lang="en-US" b="0" err="1">
                <a:ea typeface="+mn-lt"/>
                <a:cs typeface="+mn-lt"/>
              </a:rPr>
              <a:t>naproti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objektu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čp</a:t>
            </a:r>
            <a:r>
              <a:rPr lang="en-US" b="0">
                <a:ea typeface="+mn-lt"/>
                <a:cs typeface="+mn-lt"/>
              </a:rPr>
              <a:t>. 261 a „</a:t>
            </a:r>
            <a:r>
              <a:rPr lang="en-US" b="0" err="1">
                <a:ea typeface="+mn-lt"/>
                <a:cs typeface="+mn-lt"/>
              </a:rPr>
              <a:t>zámečkem</a:t>
            </a:r>
            <a:r>
              <a:rPr lang="en-US" b="0">
                <a:ea typeface="+mn-lt"/>
                <a:cs typeface="+mn-lt"/>
              </a:rPr>
              <a:t>“, </a:t>
            </a:r>
            <a:r>
              <a:rPr lang="en-US" b="0" err="1">
                <a:ea typeface="+mn-lt"/>
                <a:cs typeface="+mn-lt"/>
              </a:rPr>
              <a:t>kde</a:t>
            </a:r>
            <a:r>
              <a:rPr lang="en-US" b="0">
                <a:ea typeface="+mn-lt"/>
                <a:cs typeface="+mn-lt"/>
              </a:rPr>
              <a:t> od </a:t>
            </a:r>
            <a:r>
              <a:rPr lang="en-US" b="0" err="1">
                <a:ea typeface="+mn-lt"/>
                <a:cs typeface="+mn-lt"/>
              </a:rPr>
              <a:t>poloviny</a:t>
            </a:r>
            <a:r>
              <a:rPr lang="en-US" b="0">
                <a:ea typeface="+mn-lt"/>
                <a:cs typeface="+mn-lt"/>
              </a:rPr>
              <a:t> 19. </a:t>
            </a:r>
            <a:r>
              <a:rPr lang="en-US" b="0" err="1">
                <a:ea typeface="+mn-lt"/>
                <a:cs typeface="+mn-lt"/>
              </a:rPr>
              <a:t>stol</a:t>
            </a:r>
            <a:r>
              <a:rPr lang="en-US" b="0">
                <a:ea typeface="+mn-lt"/>
                <a:cs typeface="+mn-lt"/>
              </a:rPr>
              <a:t>. </a:t>
            </a:r>
            <a:r>
              <a:rPr lang="en-US" b="0" err="1">
                <a:ea typeface="+mn-lt"/>
                <a:cs typeface="+mn-lt"/>
              </a:rPr>
              <a:t>sídlil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správce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několika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auerspergských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velkostatků</a:t>
            </a:r>
            <a:r>
              <a:rPr lang="en-US" b="0">
                <a:ea typeface="+mn-lt"/>
                <a:cs typeface="+mn-lt"/>
              </a:rPr>
              <a:t> – </a:t>
            </a:r>
            <a:r>
              <a:rPr lang="en-US" b="0" err="1">
                <a:ea typeface="+mn-lt"/>
                <a:cs typeface="+mn-lt"/>
              </a:rPr>
              <a:t>dnes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jsou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zde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kanceláře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obecního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úřadu</a:t>
            </a:r>
            <a:r>
              <a:rPr lang="en-US" b="0">
                <a:ea typeface="+mn-lt"/>
                <a:cs typeface="+mn-lt"/>
              </a:rPr>
              <a:t> a </a:t>
            </a:r>
            <a:r>
              <a:rPr lang="en-US" b="0" err="1">
                <a:ea typeface="+mn-lt"/>
                <a:cs typeface="+mn-lt"/>
              </a:rPr>
              <a:t>pošty</a:t>
            </a:r>
            <a:r>
              <a:rPr lang="en-US" b="0">
                <a:ea typeface="+mn-lt"/>
                <a:cs typeface="+mn-lt"/>
              </a:rPr>
              <a:t> a </a:t>
            </a:r>
            <a:r>
              <a:rPr lang="en-US" b="0" err="1">
                <a:ea typeface="+mn-lt"/>
                <a:cs typeface="+mn-lt"/>
              </a:rPr>
              <a:t>provozovna</a:t>
            </a:r>
            <a:r>
              <a:rPr lang="en-US" b="0">
                <a:ea typeface="+mn-lt"/>
                <a:cs typeface="+mn-lt"/>
              </a:rPr>
              <a:t> </a:t>
            </a:r>
            <a:r>
              <a:rPr lang="en-US" b="0" err="1">
                <a:ea typeface="+mn-lt"/>
                <a:cs typeface="+mn-lt"/>
              </a:rPr>
              <a:t>kadeřnictví</a:t>
            </a:r>
            <a:r>
              <a:rPr lang="en-US" b="0">
                <a:ea typeface="+mn-lt"/>
                <a:cs typeface="+mn-lt"/>
              </a:rPr>
              <a:t>.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89F6396-F9E1-42DF-C4E2-50C37B5C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366" y="804406"/>
            <a:ext cx="6666325" cy="4863882"/>
          </a:xfrm>
        </p:spPr>
      </p:pic>
    </p:spTree>
    <p:extLst>
      <p:ext uri="{BB962C8B-B14F-4D97-AF65-F5344CB8AC3E}">
        <p14:creationId xmlns:p14="http://schemas.microsoft.com/office/powerpoint/2010/main" val="4036726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9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4" name="Rectangle 13">
            <a:extLst>
              <a:ext uri="{FF2B5EF4-FFF2-40B4-BE49-F238E27FC236}">
                <a16:creationId xmlns:a16="http://schemas.microsoft.com/office/drawing/2014/main" id="{5449D184-9D1F-4194-967E-2078F06C0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ED3A1A-6944-7E24-C5A8-2877E97FF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20" y="484450"/>
            <a:ext cx="4133604" cy="21248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b="1" kern="1200" spc="100" baseline="0">
                <a:latin typeface="+mj-lt"/>
                <a:ea typeface="+mj-ea"/>
                <a:cs typeface="+mj-cs"/>
              </a:rPr>
              <a:t>  </a:t>
            </a:r>
            <a:r>
              <a:rPr lang="en-US" sz="3000" err="1"/>
              <a:t>hrad</a:t>
            </a:r>
            <a:endParaRPr lang="en-US" sz="3000" b="1" kern="1200" spc="100" baseline="0" err="1">
              <a:latin typeface="+mj-lt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B7F7A39-2CA6-380D-2801-F4A1E44325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518" r="15821" b="-1"/>
          <a:stretch/>
        </p:blipFill>
        <p:spPr>
          <a:xfrm>
            <a:off x="5623249" y="484454"/>
            <a:ext cx="5993465" cy="5736874"/>
          </a:xfrm>
          <a:custGeom>
            <a:avLst/>
            <a:gdLst/>
            <a:ahLst/>
            <a:cxnLst/>
            <a:rect l="l" t="t" r="r" b="b"/>
            <a:pathLst>
              <a:path w="7040677" h="6180550">
                <a:moveTo>
                  <a:pt x="493688" y="34"/>
                </a:moveTo>
                <a:cubicBezTo>
                  <a:pt x="653887" y="409"/>
                  <a:pt x="854619" y="3920"/>
                  <a:pt x="1033873" y="8815"/>
                </a:cubicBezTo>
                <a:lnTo>
                  <a:pt x="6135204" y="38273"/>
                </a:lnTo>
                <a:lnTo>
                  <a:pt x="7040677" y="66047"/>
                </a:lnTo>
                <a:lnTo>
                  <a:pt x="7040677" y="6149315"/>
                </a:lnTo>
                <a:lnTo>
                  <a:pt x="6895903" y="6148904"/>
                </a:lnTo>
                <a:cubicBezTo>
                  <a:pt x="5164050" y="6146027"/>
                  <a:pt x="2763280" y="6180550"/>
                  <a:pt x="1145259" y="6180550"/>
                </a:cubicBezTo>
                <a:cubicBezTo>
                  <a:pt x="686865" y="6151091"/>
                  <a:pt x="359440" y="6180551"/>
                  <a:pt x="45113" y="6151091"/>
                </a:cubicBezTo>
                <a:cubicBezTo>
                  <a:pt x="-50932" y="4157674"/>
                  <a:pt x="23284" y="1383584"/>
                  <a:pt x="110598" y="126652"/>
                </a:cubicBezTo>
                <a:cubicBezTo>
                  <a:pt x="118105" y="-27768"/>
                  <a:pt x="111883" y="22759"/>
                  <a:pt x="262498" y="3120"/>
                </a:cubicBezTo>
                <a:cubicBezTo>
                  <a:pt x="316041" y="711"/>
                  <a:pt x="397569" y="-192"/>
                  <a:pt x="493688" y="34"/>
                </a:cubicBezTo>
                <a:close/>
              </a:path>
            </a:pathLst>
          </a:custGeom>
          <a:ln>
            <a:noFill/>
          </a:ln>
        </p:spPr>
      </p:pic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CD0A91AB-7772-469C-ADBF-6BA8D81AE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623249" y="484449"/>
            <a:ext cx="5993464" cy="5736873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1AA0020E-FB7B-4A05-91FF-2F596CD42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286" y="2745855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2C4C-3EF6-6D50-A33F-096F65508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9900" y="3137186"/>
            <a:ext cx="4107445" cy="27577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                                                                                                                                                                                Hrad Kunětická hora</a:t>
            </a:r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9352FC5B-DB82-4476-A73C-D8B8D940F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633" y="2760799"/>
            <a:ext cx="5477840" cy="3586841"/>
          </a:xfrm>
          <a:custGeom>
            <a:avLst/>
            <a:gdLst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58743 w 5273388"/>
              <a:gd name="connsiteY4" fmla="*/ 2381910 h 3608000"/>
              <a:gd name="connsiteX5" fmla="*/ 4849490 w 5273388"/>
              <a:gd name="connsiteY5" fmla="*/ 2451976 h 3608000"/>
              <a:gd name="connsiteX6" fmla="*/ 4816211 w 5273388"/>
              <a:gd name="connsiteY6" fmla="*/ 2647754 h 3608000"/>
              <a:gd name="connsiteX7" fmla="*/ 5255498 w 5273388"/>
              <a:gd name="connsiteY7" fmla="*/ 2851226 h 3608000"/>
              <a:gd name="connsiteX8" fmla="*/ 5220201 w 5273388"/>
              <a:gd name="connsiteY8" fmla="*/ 2877530 h 3608000"/>
              <a:gd name="connsiteX9" fmla="*/ 5204187 w 5273388"/>
              <a:gd name="connsiteY9" fmla="*/ 2887142 h 3608000"/>
              <a:gd name="connsiteX10" fmla="*/ 5200798 w 5273388"/>
              <a:gd name="connsiteY10" fmla="*/ 2891560 h 3608000"/>
              <a:gd name="connsiteX11" fmla="*/ 4206951 w 5273388"/>
              <a:gd name="connsiteY11" fmla="*/ 3179220 h 3608000"/>
              <a:gd name="connsiteX12" fmla="*/ 2487114 w 5273388"/>
              <a:gd name="connsiteY12" fmla="*/ 3607620 h 3608000"/>
              <a:gd name="connsiteX13" fmla="*/ 628718 w 5273388"/>
              <a:gd name="connsiteY13" fmla="*/ 3098753 h 3608000"/>
              <a:gd name="connsiteX14" fmla="*/ 7478 w 5273388"/>
              <a:gd name="connsiteY14" fmla="*/ 1669984 h 3608000"/>
              <a:gd name="connsiteX15" fmla="*/ 840070 w 5273388"/>
              <a:gd name="connsiteY15" fmla="*/ 374196 h 3608000"/>
              <a:gd name="connsiteX16" fmla="*/ 3179526 w 5273388"/>
              <a:gd name="connsiteY16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49490 w 5273388"/>
              <a:gd name="connsiteY4" fmla="*/ 2451976 h 3608000"/>
              <a:gd name="connsiteX5" fmla="*/ 4816211 w 5273388"/>
              <a:gd name="connsiteY5" fmla="*/ 2647754 h 3608000"/>
              <a:gd name="connsiteX6" fmla="*/ 5255498 w 5273388"/>
              <a:gd name="connsiteY6" fmla="*/ 2851226 h 3608000"/>
              <a:gd name="connsiteX7" fmla="*/ 5220201 w 5273388"/>
              <a:gd name="connsiteY7" fmla="*/ 2877530 h 3608000"/>
              <a:gd name="connsiteX8" fmla="*/ 5204187 w 5273388"/>
              <a:gd name="connsiteY8" fmla="*/ 2887142 h 3608000"/>
              <a:gd name="connsiteX9" fmla="*/ 5200798 w 5273388"/>
              <a:gd name="connsiteY9" fmla="*/ 2891560 h 3608000"/>
              <a:gd name="connsiteX10" fmla="*/ 4206951 w 5273388"/>
              <a:gd name="connsiteY10" fmla="*/ 3179220 h 3608000"/>
              <a:gd name="connsiteX11" fmla="*/ 2487114 w 5273388"/>
              <a:gd name="connsiteY11" fmla="*/ 3607620 h 3608000"/>
              <a:gd name="connsiteX12" fmla="*/ 628718 w 5273388"/>
              <a:gd name="connsiteY12" fmla="*/ 3098753 h 3608000"/>
              <a:gd name="connsiteX13" fmla="*/ 7478 w 5273388"/>
              <a:gd name="connsiteY13" fmla="*/ 1669984 h 3608000"/>
              <a:gd name="connsiteX14" fmla="*/ 840070 w 5273388"/>
              <a:gd name="connsiteY14" fmla="*/ 374196 h 3608000"/>
              <a:gd name="connsiteX15" fmla="*/ 3179526 w 5273388"/>
              <a:gd name="connsiteY15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8000"/>
              <a:gd name="connsiteX1" fmla="*/ 3853899 w 5273388"/>
              <a:gd name="connsiteY1" fmla="*/ 59918 h 3608000"/>
              <a:gd name="connsiteX2" fmla="*/ 4979444 w 5273388"/>
              <a:gd name="connsiteY2" fmla="*/ 1297670 h 3608000"/>
              <a:gd name="connsiteX3" fmla="*/ 4900974 w 5273388"/>
              <a:gd name="connsiteY3" fmla="*/ 2238338 h 3608000"/>
              <a:gd name="connsiteX4" fmla="*/ 4816211 w 5273388"/>
              <a:gd name="connsiteY4" fmla="*/ 2647754 h 3608000"/>
              <a:gd name="connsiteX5" fmla="*/ 5255498 w 5273388"/>
              <a:gd name="connsiteY5" fmla="*/ 2851226 h 3608000"/>
              <a:gd name="connsiteX6" fmla="*/ 5220201 w 5273388"/>
              <a:gd name="connsiteY6" fmla="*/ 2877530 h 3608000"/>
              <a:gd name="connsiteX7" fmla="*/ 5204187 w 5273388"/>
              <a:gd name="connsiteY7" fmla="*/ 2887142 h 3608000"/>
              <a:gd name="connsiteX8" fmla="*/ 5200798 w 5273388"/>
              <a:gd name="connsiteY8" fmla="*/ 2891560 h 3608000"/>
              <a:gd name="connsiteX9" fmla="*/ 4206951 w 5273388"/>
              <a:gd name="connsiteY9" fmla="*/ 3179220 h 3608000"/>
              <a:gd name="connsiteX10" fmla="*/ 2487114 w 5273388"/>
              <a:gd name="connsiteY10" fmla="*/ 3607620 h 3608000"/>
              <a:gd name="connsiteX11" fmla="*/ 628718 w 5273388"/>
              <a:gd name="connsiteY11" fmla="*/ 3098753 h 3608000"/>
              <a:gd name="connsiteX12" fmla="*/ 7478 w 5273388"/>
              <a:gd name="connsiteY12" fmla="*/ 1669984 h 3608000"/>
              <a:gd name="connsiteX13" fmla="*/ 840070 w 5273388"/>
              <a:gd name="connsiteY13" fmla="*/ 374196 h 3608000"/>
              <a:gd name="connsiteX14" fmla="*/ 3179526 w 5273388"/>
              <a:gd name="connsiteY14" fmla="*/ 13 h 3608000"/>
              <a:gd name="connsiteX0" fmla="*/ 3179526 w 5273388"/>
              <a:gd name="connsiteY0" fmla="*/ 13 h 3609528"/>
              <a:gd name="connsiteX1" fmla="*/ 3853899 w 5273388"/>
              <a:gd name="connsiteY1" fmla="*/ 59918 h 3609528"/>
              <a:gd name="connsiteX2" fmla="*/ 4979444 w 5273388"/>
              <a:gd name="connsiteY2" fmla="*/ 1297670 h 3609528"/>
              <a:gd name="connsiteX3" fmla="*/ 4900974 w 5273388"/>
              <a:gd name="connsiteY3" fmla="*/ 2238338 h 3609528"/>
              <a:gd name="connsiteX4" fmla="*/ 4816211 w 5273388"/>
              <a:gd name="connsiteY4" fmla="*/ 2647754 h 3609528"/>
              <a:gd name="connsiteX5" fmla="*/ 5255498 w 5273388"/>
              <a:gd name="connsiteY5" fmla="*/ 2851226 h 3609528"/>
              <a:gd name="connsiteX6" fmla="*/ 5220201 w 5273388"/>
              <a:gd name="connsiteY6" fmla="*/ 2877530 h 3609528"/>
              <a:gd name="connsiteX7" fmla="*/ 5204187 w 5273388"/>
              <a:gd name="connsiteY7" fmla="*/ 2887142 h 3609528"/>
              <a:gd name="connsiteX8" fmla="*/ 5200798 w 5273388"/>
              <a:gd name="connsiteY8" fmla="*/ 2891560 h 3609528"/>
              <a:gd name="connsiteX9" fmla="*/ 4206951 w 5273388"/>
              <a:gd name="connsiteY9" fmla="*/ 3179220 h 3609528"/>
              <a:gd name="connsiteX10" fmla="*/ 2487114 w 5273388"/>
              <a:gd name="connsiteY10" fmla="*/ 3607620 h 3609528"/>
              <a:gd name="connsiteX11" fmla="*/ 628718 w 5273388"/>
              <a:gd name="connsiteY11" fmla="*/ 3098753 h 3609528"/>
              <a:gd name="connsiteX12" fmla="*/ 7478 w 5273388"/>
              <a:gd name="connsiteY12" fmla="*/ 1669984 h 3609528"/>
              <a:gd name="connsiteX13" fmla="*/ 840070 w 5273388"/>
              <a:gd name="connsiteY13" fmla="*/ 374196 h 3609528"/>
              <a:gd name="connsiteX14" fmla="*/ 3179526 w 5273388"/>
              <a:gd name="connsiteY14" fmla="*/ 13 h 3609528"/>
              <a:gd name="connsiteX0" fmla="*/ 3179526 w 5273388"/>
              <a:gd name="connsiteY0" fmla="*/ 13 h 3610808"/>
              <a:gd name="connsiteX1" fmla="*/ 3853899 w 5273388"/>
              <a:gd name="connsiteY1" fmla="*/ 59918 h 3610808"/>
              <a:gd name="connsiteX2" fmla="*/ 4979444 w 5273388"/>
              <a:gd name="connsiteY2" fmla="*/ 1297670 h 3610808"/>
              <a:gd name="connsiteX3" fmla="*/ 4900974 w 5273388"/>
              <a:gd name="connsiteY3" fmla="*/ 2238338 h 3610808"/>
              <a:gd name="connsiteX4" fmla="*/ 4816211 w 5273388"/>
              <a:gd name="connsiteY4" fmla="*/ 2647754 h 3610808"/>
              <a:gd name="connsiteX5" fmla="*/ 5255498 w 5273388"/>
              <a:gd name="connsiteY5" fmla="*/ 2851226 h 3610808"/>
              <a:gd name="connsiteX6" fmla="*/ 5220201 w 5273388"/>
              <a:gd name="connsiteY6" fmla="*/ 2877530 h 3610808"/>
              <a:gd name="connsiteX7" fmla="*/ 5204187 w 5273388"/>
              <a:gd name="connsiteY7" fmla="*/ 2887142 h 3610808"/>
              <a:gd name="connsiteX8" fmla="*/ 5200798 w 5273388"/>
              <a:gd name="connsiteY8" fmla="*/ 2891560 h 3610808"/>
              <a:gd name="connsiteX9" fmla="*/ 4206951 w 5273388"/>
              <a:gd name="connsiteY9" fmla="*/ 3179220 h 3610808"/>
              <a:gd name="connsiteX10" fmla="*/ 2487114 w 5273388"/>
              <a:gd name="connsiteY10" fmla="*/ 3607620 h 3610808"/>
              <a:gd name="connsiteX11" fmla="*/ 628718 w 5273388"/>
              <a:gd name="connsiteY11" fmla="*/ 3098753 h 3610808"/>
              <a:gd name="connsiteX12" fmla="*/ 7478 w 5273388"/>
              <a:gd name="connsiteY12" fmla="*/ 1669984 h 3610808"/>
              <a:gd name="connsiteX13" fmla="*/ 840070 w 5273388"/>
              <a:gd name="connsiteY13" fmla="*/ 374196 h 3610808"/>
              <a:gd name="connsiteX14" fmla="*/ 3179526 w 5273388"/>
              <a:gd name="connsiteY14" fmla="*/ 13 h 3610808"/>
              <a:gd name="connsiteX0" fmla="*/ 3179526 w 5273388"/>
              <a:gd name="connsiteY0" fmla="*/ 13 h 3586841"/>
              <a:gd name="connsiteX1" fmla="*/ 3853899 w 5273388"/>
              <a:gd name="connsiteY1" fmla="*/ 59918 h 3586841"/>
              <a:gd name="connsiteX2" fmla="*/ 4979444 w 5273388"/>
              <a:gd name="connsiteY2" fmla="*/ 1297670 h 3586841"/>
              <a:gd name="connsiteX3" fmla="*/ 4900974 w 5273388"/>
              <a:gd name="connsiteY3" fmla="*/ 2238338 h 3586841"/>
              <a:gd name="connsiteX4" fmla="*/ 4816211 w 5273388"/>
              <a:gd name="connsiteY4" fmla="*/ 2647754 h 3586841"/>
              <a:gd name="connsiteX5" fmla="*/ 5255498 w 5273388"/>
              <a:gd name="connsiteY5" fmla="*/ 2851226 h 3586841"/>
              <a:gd name="connsiteX6" fmla="*/ 5220201 w 5273388"/>
              <a:gd name="connsiteY6" fmla="*/ 2877530 h 3586841"/>
              <a:gd name="connsiteX7" fmla="*/ 5204187 w 5273388"/>
              <a:gd name="connsiteY7" fmla="*/ 2887142 h 3586841"/>
              <a:gd name="connsiteX8" fmla="*/ 5200798 w 5273388"/>
              <a:gd name="connsiteY8" fmla="*/ 2891560 h 3586841"/>
              <a:gd name="connsiteX9" fmla="*/ 4206951 w 5273388"/>
              <a:gd name="connsiteY9" fmla="*/ 3179220 h 3586841"/>
              <a:gd name="connsiteX10" fmla="*/ 2532332 w 5273388"/>
              <a:gd name="connsiteY10" fmla="*/ 3582499 h 3586841"/>
              <a:gd name="connsiteX11" fmla="*/ 628718 w 5273388"/>
              <a:gd name="connsiteY11" fmla="*/ 3098753 h 3586841"/>
              <a:gd name="connsiteX12" fmla="*/ 7478 w 5273388"/>
              <a:gd name="connsiteY12" fmla="*/ 1669984 h 3586841"/>
              <a:gd name="connsiteX13" fmla="*/ 840070 w 5273388"/>
              <a:gd name="connsiteY13" fmla="*/ 374196 h 3586841"/>
              <a:gd name="connsiteX14" fmla="*/ 3179526 w 5273388"/>
              <a:gd name="connsiteY14" fmla="*/ 13 h 35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73388" h="3586841">
                <a:moveTo>
                  <a:pt x="3179526" y="13"/>
                </a:moveTo>
                <a:cubicBezTo>
                  <a:pt x="3444613" y="-566"/>
                  <a:pt x="3679907" y="17682"/>
                  <a:pt x="3853899" y="59918"/>
                </a:cubicBezTo>
                <a:cubicBezTo>
                  <a:pt x="4549870" y="228866"/>
                  <a:pt x="4853437" y="892015"/>
                  <a:pt x="4979444" y="1297670"/>
                </a:cubicBezTo>
                <a:cubicBezTo>
                  <a:pt x="5074752" y="1604495"/>
                  <a:pt x="4991037" y="1905799"/>
                  <a:pt x="4900974" y="2238338"/>
                </a:cubicBezTo>
                <a:cubicBezTo>
                  <a:pt x="4857647" y="2399931"/>
                  <a:pt x="4844465" y="2511282"/>
                  <a:pt x="4816211" y="2647754"/>
                </a:cubicBezTo>
                <a:cubicBezTo>
                  <a:pt x="4976943" y="2876684"/>
                  <a:pt x="5360348" y="2761778"/>
                  <a:pt x="5255498" y="2851226"/>
                </a:cubicBezTo>
                <a:cubicBezTo>
                  <a:pt x="5245669" y="2859612"/>
                  <a:pt x="5233931" y="2868400"/>
                  <a:pt x="5220201" y="2877530"/>
                </a:cubicBezTo>
                <a:lnTo>
                  <a:pt x="5204187" y="2887142"/>
                </a:lnTo>
                <a:lnTo>
                  <a:pt x="5200798" y="2891560"/>
                </a:lnTo>
                <a:cubicBezTo>
                  <a:pt x="5103263" y="2968778"/>
                  <a:pt x="4651695" y="3064064"/>
                  <a:pt x="4206951" y="3179220"/>
                </a:cubicBezTo>
                <a:cubicBezTo>
                  <a:pt x="3762207" y="3294376"/>
                  <a:pt x="3183970" y="3565765"/>
                  <a:pt x="2532332" y="3582499"/>
                </a:cubicBezTo>
                <a:cubicBezTo>
                  <a:pt x="1880694" y="3599233"/>
                  <a:pt x="944237" y="3591689"/>
                  <a:pt x="628718" y="3098753"/>
                </a:cubicBezTo>
                <a:cubicBezTo>
                  <a:pt x="132988" y="2481745"/>
                  <a:pt x="-39735" y="2302466"/>
                  <a:pt x="7478" y="1669984"/>
                </a:cubicBezTo>
                <a:cubicBezTo>
                  <a:pt x="96120" y="1140683"/>
                  <a:pt x="199000" y="642541"/>
                  <a:pt x="840070" y="374196"/>
                </a:cubicBezTo>
                <a:cubicBezTo>
                  <a:pt x="1320873" y="172938"/>
                  <a:pt x="2384267" y="1752"/>
                  <a:pt x="3179526" y="13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A35EAA-ED80-4FF1-942C-82B1D483A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977627" y="481134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415F49B-3CBC-46CF-AFB5-988852D04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33683" flipH="1">
            <a:off x="1010574" y="456230"/>
            <a:ext cx="9378187" cy="5238589"/>
          </a:xfrm>
          <a:custGeom>
            <a:avLst/>
            <a:gdLst/>
            <a:ahLst/>
            <a:cxnLst/>
            <a:rect l="l" t="t" r="r" b="b"/>
            <a:pathLst>
              <a:path w="1237972" h="852489">
                <a:moveTo>
                  <a:pt x="633056" y="852489"/>
                </a:moveTo>
                <a:cubicBezTo>
                  <a:pt x="716495" y="841059"/>
                  <a:pt x="733789" y="812455"/>
                  <a:pt x="825461" y="773218"/>
                </a:cubicBezTo>
                <a:cubicBezTo>
                  <a:pt x="917133" y="733981"/>
                  <a:pt x="1120276" y="716959"/>
                  <a:pt x="1183087" y="617069"/>
                </a:cubicBezTo>
                <a:cubicBezTo>
                  <a:pt x="1245898" y="517180"/>
                  <a:pt x="1258148" y="283568"/>
                  <a:pt x="1202325" y="173881"/>
                </a:cubicBezTo>
                <a:cubicBezTo>
                  <a:pt x="1146502" y="64194"/>
                  <a:pt x="1083676" y="36572"/>
                  <a:pt x="981005" y="19225"/>
                </a:cubicBezTo>
                <a:cubicBezTo>
                  <a:pt x="823274" y="-7425"/>
                  <a:pt x="446352" y="-23746"/>
                  <a:pt x="245994" y="92349"/>
                </a:cubicBezTo>
                <a:cubicBezTo>
                  <a:pt x="45636" y="208444"/>
                  <a:pt x="-47145" y="246094"/>
                  <a:pt x="23501" y="568036"/>
                </a:cubicBezTo>
                <a:cubicBezTo>
                  <a:pt x="51046" y="756743"/>
                  <a:pt x="510357" y="722029"/>
                  <a:pt x="552172" y="730697"/>
                </a:cubicBezTo>
                <a:cubicBezTo>
                  <a:pt x="733623" y="767368"/>
                  <a:pt x="633056" y="852489"/>
                  <a:pt x="633056" y="852489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B5426F-482B-4074-A203-9F2C2BEB0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5B31A5-8936-73A5-A327-D4A6231D2C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178" r="15659" b="1"/>
          <a:stretch/>
        </p:blipFill>
        <p:spPr>
          <a:xfrm>
            <a:off x="4442492" y="393121"/>
            <a:ext cx="7281673" cy="5884760"/>
          </a:xfrm>
          <a:custGeom>
            <a:avLst/>
            <a:gdLst/>
            <a:ahLst/>
            <a:cxnLst/>
            <a:rect l="l" t="t" r="r" b="b"/>
            <a:pathLst>
              <a:path w="7441204" h="6013687">
                <a:moveTo>
                  <a:pt x="521773" y="33"/>
                </a:moveTo>
                <a:cubicBezTo>
                  <a:pt x="691085" y="398"/>
                  <a:pt x="903236" y="3814"/>
                  <a:pt x="1092688" y="8577"/>
                </a:cubicBezTo>
                <a:lnTo>
                  <a:pt x="6484220" y="37240"/>
                </a:lnTo>
                <a:lnTo>
                  <a:pt x="7441204" y="64264"/>
                </a:lnTo>
                <a:lnTo>
                  <a:pt x="7441204" y="5983295"/>
                </a:lnTo>
                <a:lnTo>
                  <a:pt x="7288194" y="5982896"/>
                </a:lnTo>
                <a:cubicBezTo>
                  <a:pt x="5457820" y="5980096"/>
                  <a:pt x="2920476" y="6013687"/>
                  <a:pt x="1210410" y="6013687"/>
                </a:cubicBezTo>
                <a:cubicBezTo>
                  <a:pt x="725939" y="5985023"/>
                  <a:pt x="379887" y="6013688"/>
                  <a:pt x="47679" y="5985023"/>
                </a:cubicBezTo>
                <a:cubicBezTo>
                  <a:pt x="-53829" y="4045425"/>
                  <a:pt x="24608" y="1346230"/>
                  <a:pt x="116889" y="123233"/>
                </a:cubicBezTo>
                <a:cubicBezTo>
                  <a:pt x="124824" y="-27018"/>
                  <a:pt x="118248" y="22145"/>
                  <a:pt x="277431" y="3036"/>
                </a:cubicBezTo>
                <a:cubicBezTo>
                  <a:pt x="334020" y="692"/>
                  <a:pt x="420186" y="-187"/>
                  <a:pt x="521773" y="33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778232E-C75B-4B3C-9201-81C0775715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47470" y="403281"/>
            <a:ext cx="7281672" cy="5884759"/>
          </a:xfrm>
          <a:custGeom>
            <a:avLst/>
            <a:gdLst>
              <a:gd name="connsiteX0" fmla="*/ 7142118 w 7680682"/>
              <a:gd name="connsiteY0" fmla="*/ 6405352 h 6405386"/>
              <a:gd name="connsiteX1" fmla="*/ 6552830 w 7680682"/>
              <a:gd name="connsiteY1" fmla="*/ 6396252 h 6405386"/>
              <a:gd name="connsiteX2" fmla="*/ 987782 w 7680682"/>
              <a:gd name="connsiteY2" fmla="*/ 6365722 h 6405386"/>
              <a:gd name="connsiteX3" fmla="*/ 0 w 7680682"/>
              <a:gd name="connsiteY3" fmla="*/ 6336938 h 6405386"/>
              <a:gd name="connsiteX4" fmla="*/ 0 w 7680682"/>
              <a:gd name="connsiteY4" fmla="*/ 32372 h 6405386"/>
              <a:gd name="connsiteX5" fmla="*/ 157934 w 7680682"/>
              <a:gd name="connsiteY5" fmla="*/ 32797 h 6405386"/>
              <a:gd name="connsiteX6" fmla="*/ 6431319 w 7680682"/>
              <a:gd name="connsiteY6" fmla="*/ 0 h 6405386"/>
              <a:gd name="connsiteX7" fmla="*/ 7631470 w 7680682"/>
              <a:gd name="connsiteY7" fmla="*/ 30531 h 6405386"/>
              <a:gd name="connsiteX8" fmla="*/ 7560032 w 7680682"/>
              <a:gd name="connsiteY8" fmla="*/ 6274128 h 6405386"/>
              <a:gd name="connsiteX9" fmla="*/ 7394324 w 7680682"/>
              <a:gd name="connsiteY9" fmla="*/ 6402154 h 6405386"/>
              <a:gd name="connsiteX10" fmla="*/ 7142118 w 7680682"/>
              <a:gd name="connsiteY10" fmla="*/ 6405352 h 640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80682" h="6405386">
                <a:moveTo>
                  <a:pt x="7142118" y="6405352"/>
                </a:moveTo>
                <a:cubicBezTo>
                  <a:pt x="6967357" y="6404963"/>
                  <a:pt x="6748379" y="6401325"/>
                  <a:pt x="6552830" y="6396252"/>
                </a:cubicBezTo>
                <a:lnTo>
                  <a:pt x="987782" y="6365722"/>
                </a:lnTo>
                <a:lnTo>
                  <a:pt x="0" y="6336938"/>
                </a:lnTo>
                <a:lnTo>
                  <a:pt x="0" y="32372"/>
                </a:lnTo>
                <a:lnTo>
                  <a:pt x="157934" y="32797"/>
                </a:lnTo>
                <a:cubicBezTo>
                  <a:pt x="2047215" y="35779"/>
                  <a:pt x="4666218" y="0"/>
                  <a:pt x="6431319" y="0"/>
                </a:cubicBezTo>
                <a:cubicBezTo>
                  <a:pt x="6931382" y="30531"/>
                  <a:pt x="7288570" y="-1"/>
                  <a:pt x="7631470" y="30531"/>
                </a:cubicBezTo>
                <a:cubicBezTo>
                  <a:pt x="7736245" y="2096465"/>
                  <a:pt x="7655283" y="4971471"/>
                  <a:pt x="7560032" y="6274128"/>
                </a:cubicBezTo>
                <a:cubicBezTo>
                  <a:pt x="7551842" y="6434165"/>
                  <a:pt x="7558630" y="6381800"/>
                  <a:pt x="7394324" y="6402154"/>
                </a:cubicBezTo>
                <a:cubicBezTo>
                  <a:pt x="7335914" y="6404650"/>
                  <a:pt x="7246975" y="6405586"/>
                  <a:pt x="7142118" y="6405352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31CD342-6DAC-49CD-BD8C-EC611F346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7363" y="1029432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solidFill>
            <a:schemeClr val="bg1"/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F160B5-A1CE-4576-8323-263FB7D1B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9643" y="968193"/>
            <a:ext cx="4639490" cy="3819791"/>
          </a:xfrm>
          <a:custGeom>
            <a:avLst/>
            <a:gdLst>
              <a:gd name="connsiteX0" fmla="*/ 3063362 w 5358686"/>
              <a:gd name="connsiteY0" fmla="*/ 3429562 h 3905917"/>
              <a:gd name="connsiteX1" fmla="*/ 4752173 w 5358686"/>
              <a:gd name="connsiteY1" fmla="*/ 3086315 h 3905917"/>
              <a:gd name="connsiteX2" fmla="*/ 5358470 w 5358686"/>
              <a:gd name="connsiteY2" fmla="*/ 1525101 h 3905917"/>
              <a:gd name="connsiteX3" fmla="*/ 4960932 w 5358686"/>
              <a:gd name="connsiteY3" fmla="*/ 466701 h 3905917"/>
              <a:gd name="connsiteX4" fmla="*/ 932230 w 5358686"/>
              <a:gd name="connsiteY4" fmla="*/ 19557 h 3905917"/>
              <a:gd name="connsiteX5" fmla="*/ 62745 w 5358686"/>
              <a:gd name="connsiteY5" fmla="*/ 783491 h 3905917"/>
              <a:gd name="connsiteX6" fmla="*/ 230579 w 5358686"/>
              <a:gd name="connsiteY6" fmla="*/ 2939564 h 3905917"/>
              <a:gd name="connsiteX7" fmla="*/ 2493030 w 5358686"/>
              <a:gd name="connsiteY7" fmla="*/ 3459876 h 3905917"/>
              <a:gd name="connsiteX8" fmla="*/ 2539191 w 5358686"/>
              <a:gd name="connsiteY8" fmla="*/ 3905918 h 3905917"/>
              <a:gd name="connsiteX9" fmla="*/ 3063362 w 5358686"/>
              <a:gd name="connsiteY9" fmla="*/ 3429562 h 3905917"/>
              <a:gd name="connsiteX0" fmla="*/ 3495230 w 5358668"/>
              <a:gd name="connsiteY0" fmla="*/ 3367114 h 3905918"/>
              <a:gd name="connsiteX1" fmla="*/ 4752173 w 5358668"/>
              <a:gd name="connsiteY1" fmla="*/ 3086315 h 3905918"/>
              <a:gd name="connsiteX2" fmla="*/ 5358470 w 5358668"/>
              <a:gd name="connsiteY2" fmla="*/ 1525101 h 3905918"/>
              <a:gd name="connsiteX3" fmla="*/ 4960932 w 5358668"/>
              <a:gd name="connsiteY3" fmla="*/ 466701 h 3905918"/>
              <a:gd name="connsiteX4" fmla="*/ 932230 w 5358668"/>
              <a:gd name="connsiteY4" fmla="*/ 19557 h 3905918"/>
              <a:gd name="connsiteX5" fmla="*/ 62745 w 5358668"/>
              <a:gd name="connsiteY5" fmla="*/ 783491 h 3905918"/>
              <a:gd name="connsiteX6" fmla="*/ 230579 w 5358668"/>
              <a:gd name="connsiteY6" fmla="*/ 2939564 h 3905918"/>
              <a:gd name="connsiteX7" fmla="*/ 2493030 w 5358668"/>
              <a:gd name="connsiteY7" fmla="*/ 3459876 h 3905918"/>
              <a:gd name="connsiteX8" fmla="*/ 2539191 w 5358668"/>
              <a:gd name="connsiteY8" fmla="*/ 3905918 h 3905918"/>
              <a:gd name="connsiteX9" fmla="*/ 3495230 w 5358668"/>
              <a:gd name="connsiteY9" fmla="*/ 3367114 h 3905918"/>
              <a:gd name="connsiteX0" fmla="*/ 3573176 w 5436614"/>
              <a:gd name="connsiteY0" fmla="*/ 3367114 h 3905918"/>
              <a:gd name="connsiteX1" fmla="*/ 4830119 w 5436614"/>
              <a:gd name="connsiteY1" fmla="*/ 3086315 h 3905918"/>
              <a:gd name="connsiteX2" fmla="*/ 5436416 w 5436614"/>
              <a:gd name="connsiteY2" fmla="*/ 1525101 h 3905918"/>
              <a:gd name="connsiteX3" fmla="*/ 5038878 w 5436614"/>
              <a:gd name="connsiteY3" fmla="*/ 466701 h 3905918"/>
              <a:gd name="connsiteX4" fmla="*/ 1010176 w 5436614"/>
              <a:gd name="connsiteY4" fmla="*/ 19557 h 3905918"/>
              <a:gd name="connsiteX5" fmla="*/ 140691 w 5436614"/>
              <a:gd name="connsiteY5" fmla="*/ 783491 h 3905918"/>
              <a:gd name="connsiteX6" fmla="*/ 308525 w 5436614"/>
              <a:gd name="connsiteY6" fmla="*/ 2939564 h 3905918"/>
              <a:gd name="connsiteX7" fmla="*/ 3039861 w 5436614"/>
              <a:gd name="connsiteY7" fmla="*/ 3409918 h 3905918"/>
              <a:gd name="connsiteX8" fmla="*/ 2617137 w 5436614"/>
              <a:gd name="connsiteY8" fmla="*/ 3905918 h 3905918"/>
              <a:gd name="connsiteX9" fmla="*/ 3573176 w 5436614"/>
              <a:gd name="connsiteY9" fmla="*/ 3367114 h 3905918"/>
              <a:gd name="connsiteX0" fmla="*/ 3573176 w 5436614"/>
              <a:gd name="connsiteY0" fmla="*/ 3367114 h 3843470"/>
              <a:gd name="connsiteX1" fmla="*/ 4830119 w 5436614"/>
              <a:gd name="connsiteY1" fmla="*/ 3086315 h 3843470"/>
              <a:gd name="connsiteX2" fmla="*/ 5436416 w 5436614"/>
              <a:gd name="connsiteY2" fmla="*/ 1525101 h 3843470"/>
              <a:gd name="connsiteX3" fmla="*/ 5038878 w 5436614"/>
              <a:gd name="connsiteY3" fmla="*/ 466701 h 3843470"/>
              <a:gd name="connsiteX4" fmla="*/ 1010176 w 5436614"/>
              <a:gd name="connsiteY4" fmla="*/ 19557 h 3843470"/>
              <a:gd name="connsiteX5" fmla="*/ 140691 w 5436614"/>
              <a:gd name="connsiteY5" fmla="*/ 783491 h 3843470"/>
              <a:gd name="connsiteX6" fmla="*/ 308525 w 5436614"/>
              <a:gd name="connsiteY6" fmla="*/ 2939564 h 3843470"/>
              <a:gd name="connsiteX7" fmla="*/ 3039861 w 5436614"/>
              <a:gd name="connsiteY7" fmla="*/ 3409918 h 3843470"/>
              <a:gd name="connsiteX8" fmla="*/ 3123040 w 5436614"/>
              <a:gd name="connsiteY8" fmla="*/ 3843470 h 3843470"/>
              <a:gd name="connsiteX9" fmla="*/ 3573176 w 5436614"/>
              <a:gd name="connsiteY9" fmla="*/ 3367114 h 3843470"/>
              <a:gd name="connsiteX0" fmla="*/ 3733585 w 5436599"/>
              <a:gd name="connsiteY0" fmla="*/ 3417073 h 3843470"/>
              <a:gd name="connsiteX1" fmla="*/ 4830119 w 5436599"/>
              <a:gd name="connsiteY1" fmla="*/ 3086315 h 3843470"/>
              <a:gd name="connsiteX2" fmla="*/ 5436416 w 5436599"/>
              <a:gd name="connsiteY2" fmla="*/ 1525101 h 3843470"/>
              <a:gd name="connsiteX3" fmla="*/ 5038878 w 5436599"/>
              <a:gd name="connsiteY3" fmla="*/ 466701 h 3843470"/>
              <a:gd name="connsiteX4" fmla="*/ 1010176 w 5436599"/>
              <a:gd name="connsiteY4" fmla="*/ 19557 h 3843470"/>
              <a:gd name="connsiteX5" fmla="*/ 140691 w 5436599"/>
              <a:gd name="connsiteY5" fmla="*/ 783491 h 3843470"/>
              <a:gd name="connsiteX6" fmla="*/ 308525 w 5436599"/>
              <a:gd name="connsiteY6" fmla="*/ 2939564 h 3843470"/>
              <a:gd name="connsiteX7" fmla="*/ 3039861 w 5436599"/>
              <a:gd name="connsiteY7" fmla="*/ 3409918 h 3843470"/>
              <a:gd name="connsiteX8" fmla="*/ 3123040 w 5436599"/>
              <a:gd name="connsiteY8" fmla="*/ 3843470 h 3843470"/>
              <a:gd name="connsiteX9" fmla="*/ 3733585 w 5436599"/>
              <a:gd name="connsiteY9" fmla="*/ 3417073 h 3843470"/>
              <a:gd name="connsiteX0" fmla="*/ 3745572 w 5448586"/>
              <a:gd name="connsiteY0" fmla="*/ 3417073 h 3843470"/>
              <a:gd name="connsiteX1" fmla="*/ 4842106 w 5448586"/>
              <a:gd name="connsiteY1" fmla="*/ 3086315 h 3843470"/>
              <a:gd name="connsiteX2" fmla="*/ 5448403 w 5448586"/>
              <a:gd name="connsiteY2" fmla="*/ 1525101 h 3843470"/>
              <a:gd name="connsiteX3" fmla="*/ 5050865 w 5448586"/>
              <a:gd name="connsiteY3" fmla="*/ 466701 h 3843470"/>
              <a:gd name="connsiteX4" fmla="*/ 1022163 w 5448586"/>
              <a:gd name="connsiteY4" fmla="*/ 19557 h 3843470"/>
              <a:gd name="connsiteX5" fmla="*/ 152678 w 5448586"/>
              <a:gd name="connsiteY5" fmla="*/ 783491 h 3843470"/>
              <a:gd name="connsiteX6" fmla="*/ 320512 w 5448586"/>
              <a:gd name="connsiteY6" fmla="*/ 2939564 h 3843470"/>
              <a:gd name="connsiteX7" fmla="*/ 3236934 w 5448586"/>
              <a:gd name="connsiteY7" fmla="*/ 3422408 h 3843470"/>
              <a:gd name="connsiteX8" fmla="*/ 3135027 w 5448586"/>
              <a:gd name="connsiteY8" fmla="*/ 3843470 h 3843470"/>
              <a:gd name="connsiteX9" fmla="*/ 3745572 w 5448586"/>
              <a:gd name="connsiteY9" fmla="*/ 3417073 h 3843470"/>
              <a:gd name="connsiteX0" fmla="*/ 3745572 w 5448586"/>
              <a:gd name="connsiteY0" fmla="*/ 3417073 h 3793511"/>
              <a:gd name="connsiteX1" fmla="*/ 4842106 w 5448586"/>
              <a:gd name="connsiteY1" fmla="*/ 3086315 h 3793511"/>
              <a:gd name="connsiteX2" fmla="*/ 5448403 w 5448586"/>
              <a:gd name="connsiteY2" fmla="*/ 1525101 h 3793511"/>
              <a:gd name="connsiteX3" fmla="*/ 5050865 w 5448586"/>
              <a:gd name="connsiteY3" fmla="*/ 466701 h 3793511"/>
              <a:gd name="connsiteX4" fmla="*/ 1022163 w 5448586"/>
              <a:gd name="connsiteY4" fmla="*/ 19557 h 3793511"/>
              <a:gd name="connsiteX5" fmla="*/ 152678 w 5448586"/>
              <a:gd name="connsiteY5" fmla="*/ 783491 h 3793511"/>
              <a:gd name="connsiteX6" fmla="*/ 320512 w 5448586"/>
              <a:gd name="connsiteY6" fmla="*/ 2939564 h 3793511"/>
              <a:gd name="connsiteX7" fmla="*/ 3236934 w 5448586"/>
              <a:gd name="connsiteY7" fmla="*/ 3422408 h 3793511"/>
              <a:gd name="connsiteX8" fmla="*/ 3233739 w 5448586"/>
              <a:gd name="connsiteY8" fmla="*/ 3793511 h 3793511"/>
              <a:gd name="connsiteX9" fmla="*/ 3745572 w 5448586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5572 w 5452948"/>
              <a:gd name="connsiteY0" fmla="*/ 3417073 h 3793511"/>
              <a:gd name="connsiteX1" fmla="*/ 4928480 w 5452948"/>
              <a:gd name="connsiteY1" fmla="*/ 3061336 h 3793511"/>
              <a:gd name="connsiteX2" fmla="*/ 5448403 w 5452948"/>
              <a:gd name="connsiteY2" fmla="*/ 1525101 h 3793511"/>
              <a:gd name="connsiteX3" fmla="*/ 5050865 w 5452948"/>
              <a:gd name="connsiteY3" fmla="*/ 466701 h 3793511"/>
              <a:gd name="connsiteX4" fmla="*/ 1022163 w 5452948"/>
              <a:gd name="connsiteY4" fmla="*/ 19557 h 3793511"/>
              <a:gd name="connsiteX5" fmla="*/ 152678 w 5452948"/>
              <a:gd name="connsiteY5" fmla="*/ 783491 h 3793511"/>
              <a:gd name="connsiteX6" fmla="*/ 320512 w 5452948"/>
              <a:gd name="connsiteY6" fmla="*/ 2939564 h 3793511"/>
              <a:gd name="connsiteX7" fmla="*/ 3236934 w 5452948"/>
              <a:gd name="connsiteY7" fmla="*/ 3422408 h 3793511"/>
              <a:gd name="connsiteX8" fmla="*/ 3233739 w 5452948"/>
              <a:gd name="connsiteY8" fmla="*/ 3793511 h 3793511"/>
              <a:gd name="connsiteX9" fmla="*/ 3745572 w 5452948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44403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44403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793511"/>
              <a:gd name="connsiteX1" fmla="*/ 4927311 w 5451779"/>
              <a:gd name="connsiteY1" fmla="*/ 3061336 h 3793511"/>
              <a:gd name="connsiteX2" fmla="*/ 5447234 w 5451779"/>
              <a:gd name="connsiteY2" fmla="*/ 1525101 h 3793511"/>
              <a:gd name="connsiteX3" fmla="*/ 5049696 w 5451779"/>
              <a:gd name="connsiteY3" fmla="*/ 466701 h 3793511"/>
              <a:gd name="connsiteX4" fmla="*/ 1020994 w 5451779"/>
              <a:gd name="connsiteY4" fmla="*/ 19557 h 3793511"/>
              <a:gd name="connsiteX5" fmla="*/ 151509 w 5451779"/>
              <a:gd name="connsiteY5" fmla="*/ 783491 h 3793511"/>
              <a:gd name="connsiteX6" fmla="*/ 319343 w 5451779"/>
              <a:gd name="connsiteY6" fmla="*/ 2939564 h 3793511"/>
              <a:gd name="connsiteX7" fmla="*/ 3217850 w 5451779"/>
              <a:gd name="connsiteY7" fmla="*/ 3422408 h 3793511"/>
              <a:gd name="connsiteX8" fmla="*/ 3232570 w 5451779"/>
              <a:gd name="connsiteY8" fmla="*/ 3793511 h 3793511"/>
              <a:gd name="connsiteX9" fmla="*/ 3798149 w 5451779"/>
              <a:gd name="connsiteY9" fmla="*/ 3417073 h 379351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798149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798149 w 5451779"/>
              <a:gd name="connsiteY9" fmla="*/ 3417073 h 3688651"/>
              <a:gd name="connsiteX0" fmla="*/ 3850484 w 5451779"/>
              <a:gd name="connsiteY0" fmla="*/ 3417073 h 3688651"/>
              <a:gd name="connsiteX1" fmla="*/ 4927311 w 5451779"/>
              <a:gd name="connsiteY1" fmla="*/ 3061336 h 3688651"/>
              <a:gd name="connsiteX2" fmla="*/ 5447234 w 5451779"/>
              <a:gd name="connsiteY2" fmla="*/ 1525101 h 3688651"/>
              <a:gd name="connsiteX3" fmla="*/ 5049696 w 5451779"/>
              <a:gd name="connsiteY3" fmla="*/ 466701 h 3688651"/>
              <a:gd name="connsiteX4" fmla="*/ 1020994 w 5451779"/>
              <a:gd name="connsiteY4" fmla="*/ 19557 h 3688651"/>
              <a:gd name="connsiteX5" fmla="*/ 151509 w 5451779"/>
              <a:gd name="connsiteY5" fmla="*/ 783491 h 3688651"/>
              <a:gd name="connsiteX6" fmla="*/ 319343 w 5451779"/>
              <a:gd name="connsiteY6" fmla="*/ 2939564 h 3688651"/>
              <a:gd name="connsiteX7" fmla="*/ 3217850 w 5451779"/>
              <a:gd name="connsiteY7" fmla="*/ 3422408 h 3688651"/>
              <a:gd name="connsiteX8" fmla="*/ 3195189 w 5451779"/>
              <a:gd name="connsiteY8" fmla="*/ 3688651 h 3688651"/>
              <a:gd name="connsiteX9" fmla="*/ 3850484 w 5451779"/>
              <a:gd name="connsiteY9" fmla="*/ 3417073 h 3688651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  <a:gd name="connsiteX0" fmla="*/ 3850484 w 5451779"/>
              <a:gd name="connsiteY0" fmla="*/ 3417073 h 3663685"/>
              <a:gd name="connsiteX1" fmla="*/ 4927311 w 5451779"/>
              <a:gd name="connsiteY1" fmla="*/ 3061336 h 3663685"/>
              <a:gd name="connsiteX2" fmla="*/ 5447234 w 5451779"/>
              <a:gd name="connsiteY2" fmla="*/ 1525101 h 3663685"/>
              <a:gd name="connsiteX3" fmla="*/ 5049696 w 5451779"/>
              <a:gd name="connsiteY3" fmla="*/ 466701 h 3663685"/>
              <a:gd name="connsiteX4" fmla="*/ 1020994 w 5451779"/>
              <a:gd name="connsiteY4" fmla="*/ 19557 h 3663685"/>
              <a:gd name="connsiteX5" fmla="*/ 151509 w 5451779"/>
              <a:gd name="connsiteY5" fmla="*/ 783491 h 3663685"/>
              <a:gd name="connsiteX6" fmla="*/ 319343 w 5451779"/>
              <a:gd name="connsiteY6" fmla="*/ 2939564 h 3663685"/>
              <a:gd name="connsiteX7" fmla="*/ 3217850 w 5451779"/>
              <a:gd name="connsiteY7" fmla="*/ 3422408 h 3663685"/>
              <a:gd name="connsiteX8" fmla="*/ 3195190 w 5451779"/>
              <a:gd name="connsiteY8" fmla="*/ 3663685 h 3663685"/>
              <a:gd name="connsiteX9" fmla="*/ 3850484 w 5451779"/>
              <a:gd name="connsiteY9" fmla="*/ 3417073 h 36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51779" h="3663685">
                <a:moveTo>
                  <a:pt x="3850484" y="3417073"/>
                </a:moveTo>
                <a:cubicBezTo>
                  <a:pt x="4310029" y="3448903"/>
                  <a:pt x="4661186" y="3376665"/>
                  <a:pt x="4927311" y="3061336"/>
                </a:cubicBezTo>
                <a:cubicBezTo>
                  <a:pt x="5193436" y="2746007"/>
                  <a:pt x="5426837" y="1957540"/>
                  <a:pt x="5447234" y="1525101"/>
                </a:cubicBezTo>
                <a:cubicBezTo>
                  <a:pt x="5467631" y="1092662"/>
                  <a:pt x="5433316" y="716660"/>
                  <a:pt x="5049696" y="466701"/>
                </a:cubicBezTo>
                <a:cubicBezTo>
                  <a:pt x="4607927" y="262351"/>
                  <a:pt x="2070438" y="-86269"/>
                  <a:pt x="1020994" y="19557"/>
                </a:cubicBezTo>
                <a:cubicBezTo>
                  <a:pt x="535543" y="83769"/>
                  <a:pt x="235013" y="410480"/>
                  <a:pt x="151509" y="783491"/>
                </a:cubicBezTo>
                <a:cubicBezTo>
                  <a:pt x="36175" y="1298843"/>
                  <a:pt x="-191714" y="2499745"/>
                  <a:pt x="319343" y="2939564"/>
                </a:cubicBezTo>
                <a:cubicBezTo>
                  <a:pt x="830400" y="3379383"/>
                  <a:pt x="1915828" y="3438255"/>
                  <a:pt x="3217850" y="3422408"/>
                </a:cubicBezTo>
                <a:cubicBezTo>
                  <a:pt x="3251514" y="3541738"/>
                  <a:pt x="3248347" y="3539098"/>
                  <a:pt x="3195190" y="3663685"/>
                </a:cubicBezTo>
                <a:cubicBezTo>
                  <a:pt x="3584414" y="3580975"/>
                  <a:pt x="3850484" y="3417073"/>
                  <a:pt x="3850484" y="3417073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0893D-920D-C320-AE9A-90371710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92" y="1421217"/>
            <a:ext cx="3845432" cy="27951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err="1"/>
              <a:t>zámek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AEED9-C8B6-7232-10E0-EBE172AA3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643" y="5115627"/>
            <a:ext cx="3467320" cy="10316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Zámek</a:t>
            </a:r>
            <a:r>
              <a:rPr lang="en-US" dirty="0"/>
              <a:t> L</a:t>
            </a:r>
            <a:r>
              <a:rPr lang="cs-CZ" dirty="0"/>
              <a:t>i</a:t>
            </a:r>
            <a:r>
              <a:rPr lang="en-US" dirty="0" err="1"/>
              <a:t>tomyšl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8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5AB821AD-38B8-4B1F-9F09-6BE96D1A0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78" r="17938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7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D9BFF-B883-6B9D-FE95-012CE72DA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Velká Pardubická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37C10-1115-C6F4-6D12-880A10E25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Je </a:t>
            </a:r>
            <a:r>
              <a:rPr lang="en-US" sz="1700">
                <a:hlinkClick r:id="rId3"/>
              </a:rPr>
              <a:t>dostihový</a:t>
            </a:r>
            <a:r>
              <a:rPr lang="en-US" sz="1700"/>
              <a:t> závod , konající se každoročně vždy druhou </a:t>
            </a:r>
            <a:r>
              <a:rPr lang="en-US" sz="1700">
                <a:hlinkClick r:id="rId4"/>
              </a:rPr>
              <a:t>říjnovou</a:t>
            </a:r>
            <a:r>
              <a:rPr lang="en-US" sz="1700"/>
              <a:t> </a:t>
            </a:r>
            <a:r>
              <a:rPr lang="en-US" sz="1700">
                <a:hlinkClick r:id="rId5"/>
              </a:rPr>
              <a:t>neděli</a:t>
            </a:r>
            <a:r>
              <a:rPr lang="en-US" sz="1700"/>
              <a:t> na </a:t>
            </a:r>
            <a:r>
              <a:rPr lang="en-US" sz="1700">
                <a:hlinkClick r:id="rId6"/>
              </a:rPr>
              <a:t>dostihovém závodišti</a:t>
            </a:r>
            <a:r>
              <a:rPr lang="en-US" sz="1700"/>
              <a:t> v </a:t>
            </a:r>
            <a:r>
              <a:rPr lang="en-US" sz="1700">
                <a:hlinkClick r:id="rId7"/>
              </a:rPr>
              <a:t>Pardubicích</a:t>
            </a:r>
            <a:r>
              <a:rPr lang="en-US" sz="1700"/>
              <a:t>. Patří mezi nejtěžší dostihy v </a:t>
            </a:r>
            <a:r>
              <a:rPr lang="en-US" sz="1700">
                <a:hlinkClick r:id="rId8"/>
              </a:rPr>
              <a:t>Evropě</a:t>
            </a:r>
            <a:r>
              <a:rPr lang="en-US" sz="1700"/>
              <a:t>. Jde o sportovní událost s nejdelší sportovní tradicí v Česku; když se začala hrát </a:t>
            </a:r>
            <a:r>
              <a:rPr lang="en-US" sz="1700">
                <a:hlinkClick r:id="rId9"/>
              </a:rPr>
              <a:t>fotbalová liga Československa</a:t>
            </a:r>
            <a:r>
              <a:rPr lang="en-US" sz="1700"/>
              <a:t>, Velká pardubická již za sebou měla padesát ročníků.</a:t>
            </a:r>
          </a:p>
        </p:txBody>
      </p:sp>
    </p:spTree>
    <p:extLst>
      <p:ext uri="{BB962C8B-B14F-4D97-AF65-F5344CB8AC3E}">
        <p14:creationId xmlns:p14="http://schemas.microsoft.com/office/powerpoint/2010/main" val="3360826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AAE2DA9-9BAF-4D46-BC97-20425C53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2926" y="367993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68807" y="-29564"/>
                  <a:pt x="11499601" y="84193"/>
                </a:cubicBezTo>
                <a:lnTo>
                  <a:pt x="11496115" y="333210"/>
                </a:lnTo>
                <a:cubicBezTo>
                  <a:pt x="11496285" y="48943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2D2C6CA-56BB-4A08-A1E2-342F83955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84" y="389461"/>
            <a:ext cx="11499601" cy="6203902"/>
          </a:xfrm>
          <a:custGeom>
            <a:avLst/>
            <a:gdLst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321880 w 11499601"/>
              <a:gd name="connsiteY17" fmla="*/ 5943328 h 6250474"/>
              <a:gd name="connsiteX18" fmla="*/ 2161451 w 11499601"/>
              <a:gd name="connsiteY18" fmla="*/ 5941720 h 6250474"/>
              <a:gd name="connsiteX19" fmla="*/ 1884575 w 11499601"/>
              <a:gd name="connsiteY19" fmla="*/ 5937508 h 6250474"/>
              <a:gd name="connsiteX20" fmla="*/ 1731597 w 11499601"/>
              <a:gd name="connsiteY20" fmla="*/ 5934968 h 6250474"/>
              <a:gd name="connsiteX21" fmla="*/ 1588500 w 11499601"/>
              <a:gd name="connsiteY21" fmla="*/ 5940418 h 6250474"/>
              <a:gd name="connsiteX22" fmla="*/ 671167 w 11499601"/>
              <a:gd name="connsiteY22" fmla="*/ 5948382 h 6250474"/>
              <a:gd name="connsiteX23" fmla="*/ 94741 w 11499601"/>
              <a:gd name="connsiteY23" fmla="*/ 5957415 h 6250474"/>
              <a:gd name="connsiteX24" fmla="*/ 37859 w 11499601"/>
              <a:gd name="connsiteY24" fmla="*/ 5876060 h 6250474"/>
              <a:gd name="connsiteX25" fmla="*/ 28975 w 11499601"/>
              <a:gd name="connsiteY25" fmla="*/ 2606888 h 6250474"/>
              <a:gd name="connsiteX26" fmla="*/ 33539 w 11499601"/>
              <a:gd name="connsiteY26" fmla="*/ 59860 h 6250474"/>
              <a:gd name="connsiteX27" fmla="*/ 39830 w 11499601"/>
              <a:gd name="connsiteY27" fmla="*/ 42028 h 6250474"/>
              <a:gd name="connsiteX28" fmla="*/ 88659 w 11499601"/>
              <a:gd name="connsiteY28" fmla="*/ 37282 h 6250474"/>
              <a:gd name="connsiteX29" fmla="*/ 301554 w 11499601"/>
              <a:gd name="connsiteY29" fmla="*/ 37282 h 6250474"/>
              <a:gd name="connsiteX30" fmla="*/ 416464 w 11499601"/>
              <a:gd name="connsiteY30" fmla="*/ 30725 h 6250474"/>
              <a:gd name="connsiteX31" fmla="*/ 907723 w 11499601"/>
              <a:gd name="connsiteY31" fmla="*/ 24269 h 6250474"/>
              <a:gd name="connsiteX32" fmla="*/ 3989089 w 11499601"/>
              <a:gd name="connsiteY32" fmla="*/ 29653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2161451 w 11499601"/>
              <a:gd name="connsiteY17" fmla="*/ 5941720 h 6250474"/>
              <a:gd name="connsiteX18" fmla="*/ 1884575 w 11499601"/>
              <a:gd name="connsiteY18" fmla="*/ 5937508 h 6250474"/>
              <a:gd name="connsiteX19" fmla="*/ 1731597 w 11499601"/>
              <a:gd name="connsiteY19" fmla="*/ 5934968 h 6250474"/>
              <a:gd name="connsiteX20" fmla="*/ 1588500 w 11499601"/>
              <a:gd name="connsiteY20" fmla="*/ 5940418 h 6250474"/>
              <a:gd name="connsiteX21" fmla="*/ 671167 w 11499601"/>
              <a:gd name="connsiteY21" fmla="*/ 5948382 h 6250474"/>
              <a:gd name="connsiteX22" fmla="*/ 94741 w 11499601"/>
              <a:gd name="connsiteY22" fmla="*/ 5957415 h 6250474"/>
              <a:gd name="connsiteX23" fmla="*/ 37859 w 11499601"/>
              <a:gd name="connsiteY23" fmla="*/ 5876060 h 6250474"/>
              <a:gd name="connsiteX24" fmla="*/ 28975 w 11499601"/>
              <a:gd name="connsiteY24" fmla="*/ 2606888 h 6250474"/>
              <a:gd name="connsiteX25" fmla="*/ 33539 w 11499601"/>
              <a:gd name="connsiteY25" fmla="*/ 59860 h 6250474"/>
              <a:gd name="connsiteX26" fmla="*/ 39830 w 11499601"/>
              <a:gd name="connsiteY26" fmla="*/ 42028 h 6250474"/>
              <a:gd name="connsiteX27" fmla="*/ 88659 w 11499601"/>
              <a:gd name="connsiteY27" fmla="*/ 37282 h 6250474"/>
              <a:gd name="connsiteX28" fmla="*/ 301554 w 11499601"/>
              <a:gd name="connsiteY28" fmla="*/ 37282 h 6250474"/>
              <a:gd name="connsiteX29" fmla="*/ 416464 w 11499601"/>
              <a:gd name="connsiteY29" fmla="*/ 30725 h 6250474"/>
              <a:gd name="connsiteX30" fmla="*/ 907723 w 11499601"/>
              <a:gd name="connsiteY30" fmla="*/ 24269 h 6250474"/>
              <a:gd name="connsiteX31" fmla="*/ 3989089 w 11499601"/>
              <a:gd name="connsiteY31" fmla="*/ 29653 h 6250474"/>
              <a:gd name="connsiteX32" fmla="*/ 9680053 w 11499601"/>
              <a:gd name="connsiteY32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5021779 w 11499601"/>
              <a:gd name="connsiteY10" fmla="*/ 5972741 h 6250474"/>
              <a:gd name="connsiteX11" fmla="*/ 3239306 w 11499601"/>
              <a:gd name="connsiteY11" fmla="*/ 5972741 h 6250474"/>
              <a:gd name="connsiteX12" fmla="*/ 3217554 w 11499601"/>
              <a:gd name="connsiteY12" fmla="*/ 6005912 h 6250474"/>
              <a:gd name="connsiteX13" fmla="*/ 3219866 w 11499601"/>
              <a:gd name="connsiteY13" fmla="*/ 6250474 h 6250474"/>
              <a:gd name="connsiteX14" fmla="*/ 2855432 w 11499601"/>
              <a:gd name="connsiteY14" fmla="*/ 6045972 h 6250474"/>
              <a:gd name="connsiteX15" fmla="*/ 2785655 w 11499601"/>
              <a:gd name="connsiteY15" fmla="*/ 5972741 h 6250474"/>
              <a:gd name="connsiteX16" fmla="*/ 2321880 w 11499601"/>
              <a:gd name="connsiteY16" fmla="*/ 5972741 h 6250474"/>
              <a:gd name="connsiteX17" fmla="*/ 1884575 w 11499601"/>
              <a:gd name="connsiteY17" fmla="*/ 5937508 h 6250474"/>
              <a:gd name="connsiteX18" fmla="*/ 1731597 w 11499601"/>
              <a:gd name="connsiteY18" fmla="*/ 5934968 h 6250474"/>
              <a:gd name="connsiteX19" fmla="*/ 1588500 w 11499601"/>
              <a:gd name="connsiteY19" fmla="*/ 5940418 h 6250474"/>
              <a:gd name="connsiteX20" fmla="*/ 671167 w 11499601"/>
              <a:gd name="connsiteY20" fmla="*/ 5948382 h 6250474"/>
              <a:gd name="connsiteX21" fmla="*/ 94741 w 11499601"/>
              <a:gd name="connsiteY21" fmla="*/ 5957415 h 6250474"/>
              <a:gd name="connsiteX22" fmla="*/ 37859 w 11499601"/>
              <a:gd name="connsiteY22" fmla="*/ 5876060 h 6250474"/>
              <a:gd name="connsiteX23" fmla="*/ 28975 w 11499601"/>
              <a:gd name="connsiteY23" fmla="*/ 2606888 h 6250474"/>
              <a:gd name="connsiteX24" fmla="*/ 33539 w 11499601"/>
              <a:gd name="connsiteY24" fmla="*/ 59860 h 6250474"/>
              <a:gd name="connsiteX25" fmla="*/ 39830 w 11499601"/>
              <a:gd name="connsiteY25" fmla="*/ 42028 h 6250474"/>
              <a:gd name="connsiteX26" fmla="*/ 88659 w 11499601"/>
              <a:gd name="connsiteY26" fmla="*/ 37282 h 6250474"/>
              <a:gd name="connsiteX27" fmla="*/ 301554 w 11499601"/>
              <a:gd name="connsiteY27" fmla="*/ 37282 h 6250474"/>
              <a:gd name="connsiteX28" fmla="*/ 416464 w 11499601"/>
              <a:gd name="connsiteY28" fmla="*/ 30725 h 6250474"/>
              <a:gd name="connsiteX29" fmla="*/ 907723 w 11499601"/>
              <a:gd name="connsiteY29" fmla="*/ 24269 h 6250474"/>
              <a:gd name="connsiteX30" fmla="*/ 3989089 w 11499601"/>
              <a:gd name="connsiteY30" fmla="*/ 29653 h 6250474"/>
              <a:gd name="connsiteX31" fmla="*/ 9680053 w 11499601"/>
              <a:gd name="connsiteY31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21779 w 11499601"/>
              <a:gd name="connsiteY9" fmla="*/ 5958809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11590 w 11499601"/>
              <a:gd name="connsiteY9" fmla="*/ 5989374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5001402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884575 w 11499601"/>
              <a:gd name="connsiteY16" fmla="*/ 5937508 h 6250474"/>
              <a:gd name="connsiteX17" fmla="*/ 1731597 w 11499601"/>
              <a:gd name="connsiteY17" fmla="*/ 5934968 h 6250474"/>
              <a:gd name="connsiteX18" fmla="*/ 1588500 w 11499601"/>
              <a:gd name="connsiteY18" fmla="*/ 5940418 h 6250474"/>
              <a:gd name="connsiteX19" fmla="*/ 671167 w 11499601"/>
              <a:gd name="connsiteY19" fmla="*/ 5948382 h 6250474"/>
              <a:gd name="connsiteX20" fmla="*/ 94741 w 11499601"/>
              <a:gd name="connsiteY20" fmla="*/ 5957415 h 6250474"/>
              <a:gd name="connsiteX21" fmla="*/ 37859 w 11499601"/>
              <a:gd name="connsiteY21" fmla="*/ 5876060 h 6250474"/>
              <a:gd name="connsiteX22" fmla="*/ 28975 w 11499601"/>
              <a:gd name="connsiteY22" fmla="*/ 2606888 h 6250474"/>
              <a:gd name="connsiteX23" fmla="*/ 33539 w 11499601"/>
              <a:gd name="connsiteY23" fmla="*/ 59860 h 6250474"/>
              <a:gd name="connsiteX24" fmla="*/ 39830 w 11499601"/>
              <a:gd name="connsiteY24" fmla="*/ 42028 h 6250474"/>
              <a:gd name="connsiteX25" fmla="*/ 88659 w 11499601"/>
              <a:gd name="connsiteY25" fmla="*/ 37282 h 6250474"/>
              <a:gd name="connsiteX26" fmla="*/ 301554 w 11499601"/>
              <a:gd name="connsiteY26" fmla="*/ 37282 h 6250474"/>
              <a:gd name="connsiteX27" fmla="*/ 416464 w 11499601"/>
              <a:gd name="connsiteY27" fmla="*/ 30725 h 6250474"/>
              <a:gd name="connsiteX28" fmla="*/ 907723 w 11499601"/>
              <a:gd name="connsiteY28" fmla="*/ 24269 h 6250474"/>
              <a:gd name="connsiteX29" fmla="*/ 3989089 w 11499601"/>
              <a:gd name="connsiteY29" fmla="*/ 29653 h 6250474"/>
              <a:gd name="connsiteX30" fmla="*/ 9680053 w 11499601"/>
              <a:gd name="connsiteY30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731597 w 11499601"/>
              <a:gd name="connsiteY16" fmla="*/ 5934968 h 6250474"/>
              <a:gd name="connsiteX17" fmla="*/ 1588500 w 11499601"/>
              <a:gd name="connsiteY17" fmla="*/ 5940418 h 6250474"/>
              <a:gd name="connsiteX18" fmla="*/ 671167 w 11499601"/>
              <a:gd name="connsiteY18" fmla="*/ 5948382 h 6250474"/>
              <a:gd name="connsiteX19" fmla="*/ 94741 w 11499601"/>
              <a:gd name="connsiteY19" fmla="*/ 5957415 h 6250474"/>
              <a:gd name="connsiteX20" fmla="*/ 37859 w 11499601"/>
              <a:gd name="connsiteY20" fmla="*/ 5876060 h 6250474"/>
              <a:gd name="connsiteX21" fmla="*/ 28975 w 11499601"/>
              <a:gd name="connsiteY21" fmla="*/ 2606888 h 6250474"/>
              <a:gd name="connsiteX22" fmla="*/ 33539 w 11499601"/>
              <a:gd name="connsiteY22" fmla="*/ 59860 h 6250474"/>
              <a:gd name="connsiteX23" fmla="*/ 39830 w 11499601"/>
              <a:gd name="connsiteY23" fmla="*/ 42028 h 6250474"/>
              <a:gd name="connsiteX24" fmla="*/ 88659 w 11499601"/>
              <a:gd name="connsiteY24" fmla="*/ 37282 h 6250474"/>
              <a:gd name="connsiteX25" fmla="*/ 301554 w 11499601"/>
              <a:gd name="connsiteY25" fmla="*/ 37282 h 6250474"/>
              <a:gd name="connsiteX26" fmla="*/ 416464 w 11499601"/>
              <a:gd name="connsiteY26" fmla="*/ 30725 h 6250474"/>
              <a:gd name="connsiteX27" fmla="*/ 907723 w 11499601"/>
              <a:gd name="connsiteY27" fmla="*/ 24269 h 6250474"/>
              <a:gd name="connsiteX28" fmla="*/ 3989089 w 11499601"/>
              <a:gd name="connsiteY28" fmla="*/ 29653 h 6250474"/>
              <a:gd name="connsiteX29" fmla="*/ 9680053 w 11499601"/>
              <a:gd name="connsiteY29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88500 w 11499601"/>
              <a:gd name="connsiteY16" fmla="*/ 5940418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21880 w 11499601"/>
              <a:gd name="connsiteY15" fmla="*/ 5972741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16786 w 11499601"/>
              <a:gd name="connsiteY15" fmla="*/ 5901423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1552841 w 11499601"/>
              <a:gd name="connsiteY16" fmla="*/ 5965889 h 6250474"/>
              <a:gd name="connsiteX17" fmla="*/ 671167 w 11499601"/>
              <a:gd name="connsiteY17" fmla="*/ 5948382 h 6250474"/>
              <a:gd name="connsiteX18" fmla="*/ 94741 w 11499601"/>
              <a:gd name="connsiteY18" fmla="*/ 5957415 h 6250474"/>
              <a:gd name="connsiteX19" fmla="*/ 37859 w 11499601"/>
              <a:gd name="connsiteY19" fmla="*/ 5876060 h 6250474"/>
              <a:gd name="connsiteX20" fmla="*/ 28975 w 11499601"/>
              <a:gd name="connsiteY20" fmla="*/ 2606888 h 6250474"/>
              <a:gd name="connsiteX21" fmla="*/ 33539 w 11499601"/>
              <a:gd name="connsiteY21" fmla="*/ 59860 h 6250474"/>
              <a:gd name="connsiteX22" fmla="*/ 39830 w 11499601"/>
              <a:gd name="connsiteY22" fmla="*/ 42028 h 6250474"/>
              <a:gd name="connsiteX23" fmla="*/ 88659 w 11499601"/>
              <a:gd name="connsiteY23" fmla="*/ 37282 h 6250474"/>
              <a:gd name="connsiteX24" fmla="*/ 301554 w 11499601"/>
              <a:gd name="connsiteY24" fmla="*/ 37282 h 6250474"/>
              <a:gd name="connsiteX25" fmla="*/ 416464 w 11499601"/>
              <a:gd name="connsiteY25" fmla="*/ 30725 h 6250474"/>
              <a:gd name="connsiteX26" fmla="*/ 907723 w 11499601"/>
              <a:gd name="connsiteY26" fmla="*/ 24269 h 6250474"/>
              <a:gd name="connsiteX27" fmla="*/ 3989089 w 11499601"/>
              <a:gd name="connsiteY27" fmla="*/ 29653 h 6250474"/>
              <a:gd name="connsiteX28" fmla="*/ 9680053 w 11499601"/>
              <a:gd name="connsiteY28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71167 w 11499601"/>
              <a:gd name="connsiteY16" fmla="*/ 5948382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55432 w 11499601"/>
              <a:gd name="connsiteY13" fmla="*/ 6045972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84193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5500 h 6255974"/>
              <a:gd name="connsiteX1" fmla="*/ 11263634 w 11499601"/>
              <a:gd name="connsiteY1" fmla="*/ 16394 h 6255974"/>
              <a:gd name="connsiteX2" fmla="*/ 11499601 w 11499601"/>
              <a:gd name="connsiteY2" fmla="*/ 64794 h 6255974"/>
              <a:gd name="connsiteX3" fmla="*/ 11496115 w 11499601"/>
              <a:gd name="connsiteY3" fmla="*/ 338710 h 6255974"/>
              <a:gd name="connsiteX4" fmla="*/ 11496626 w 11499601"/>
              <a:gd name="connsiteY4" fmla="*/ 807372 h 6255974"/>
              <a:gd name="connsiteX5" fmla="*/ 11482477 w 11499601"/>
              <a:gd name="connsiteY5" fmla="*/ 1840079 h 6255974"/>
              <a:gd name="connsiteX6" fmla="*/ 11478714 w 11499601"/>
              <a:gd name="connsiteY6" fmla="*/ 3525714 h 6255974"/>
              <a:gd name="connsiteX7" fmla="*/ 11419375 w 11499601"/>
              <a:gd name="connsiteY7" fmla="*/ 5987933 h 6255974"/>
              <a:gd name="connsiteX8" fmla="*/ 5959453 w 11499601"/>
              <a:gd name="connsiteY8" fmla="*/ 5978886 h 6255974"/>
              <a:gd name="connsiteX9" fmla="*/ 4858766 w 11499601"/>
              <a:gd name="connsiteY9" fmla="*/ 6005062 h 6255974"/>
              <a:gd name="connsiteX10" fmla="*/ 3239306 w 11499601"/>
              <a:gd name="connsiteY10" fmla="*/ 5978241 h 6255974"/>
              <a:gd name="connsiteX11" fmla="*/ 3217554 w 11499601"/>
              <a:gd name="connsiteY11" fmla="*/ 6011412 h 6255974"/>
              <a:gd name="connsiteX12" fmla="*/ 3219866 w 11499601"/>
              <a:gd name="connsiteY12" fmla="*/ 6255974 h 6255974"/>
              <a:gd name="connsiteX13" fmla="*/ 2870715 w 11499601"/>
              <a:gd name="connsiteY13" fmla="*/ 6061661 h 6255974"/>
              <a:gd name="connsiteX14" fmla="*/ 2785655 w 11499601"/>
              <a:gd name="connsiteY14" fmla="*/ 5978241 h 6255974"/>
              <a:gd name="connsiteX15" fmla="*/ 2301504 w 11499601"/>
              <a:gd name="connsiteY15" fmla="*/ 5973147 h 6255974"/>
              <a:gd name="connsiteX16" fmla="*/ 666073 w 11499601"/>
              <a:gd name="connsiteY16" fmla="*/ 5964071 h 6255974"/>
              <a:gd name="connsiteX17" fmla="*/ 94741 w 11499601"/>
              <a:gd name="connsiteY17" fmla="*/ 5962915 h 6255974"/>
              <a:gd name="connsiteX18" fmla="*/ 37859 w 11499601"/>
              <a:gd name="connsiteY18" fmla="*/ 5881560 h 6255974"/>
              <a:gd name="connsiteX19" fmla="*/ 28975 w 11499601"/>
              <a:gd name="connsiteY19" fmla="*/ 2612388 h 6255974"/>
              <a:gd name="connsiteX20" fmla="*/ 33539 w 11499601"/>
              <a:gd name="connsiteY20" fmla="*/ 65360 h 6255974"/>
              <a:gd name="connsiteX21" fmla="*/ 39830 w 11499601"/>
              <a:gd name="connsiteY21" fmla="*/ 47528 h 6255974"/>
              <a:gd name="connsiteX22" fmla="*/ 88659 w 11499601"/>
              <a:gd name="connsiteY22" fmla="*/ 42782 h 6255974"/>
              <a:gd name="connsiteX23" fmla="*/ 301554 w 11499601"/>
              <a:gd name="connsiteY23" fmla="*/ 42782 h 6255974"/>
              <a:gd name="connsiteX24" fmla="*/ 416464 w 11499601"/>
              <a:gd name="connsiteY24" fmla="*/ 36225 h 6255974"/>
              <a:gd name="connsiteX25" fmla="*/ 907723 w 11499601"/>
              <a:gd name="connsiteY25" fmla="*/ 29769 h 6255974"/>
              <a:gd name="connsiteX26" fmla="*/ 3989089 w 11499601"/>
              <a:gd name="connsiteY26" fmla="*/ 35153 h 6255974"/>
              <a:gd name="connsiteX27" fmla="*/ 9680053 w 11499601"/>
              <a:gd name="connsiteY27" fmla="*/ 5500 h 62559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5929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6115 w 11499601"/>
              <a:gd name="connsiteY3" fmla="*/ 33321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  <a:gd name="connsiteX0" fmla="*/ 9680053 w 11499601"/>
              <a:gd name="connsiteY0" fmla="*/ 0 h 6250474"/>
              <a:gd name="connsiteX1" fmla="*/ 11263634 w 11499601"/>
              <a:gd name="connsiteY1" fmla="*/ 10894 h 6250474"/>
              <a:gd name="connsiteX2" fmla="*/ 11499601 w 11499601"/>
              <a:gd name="connsiteY2" fmla="*/ 39374 h 6250474"/>
              <a:gd name="connsiteX3" fmla="*/ 11491172 w 11499601"/>
              <a:gd name="connsiteY3" fmla="*/ 313290 h 6250474"/>
              <a:gd name="connsiteX4" fmla="*/ 11496626 w 11499601"/>
              <a:gd name="connsiteY4" fmla="*/ 801872 h 6250474"/>
              <a:gd name="connsiteX5" fmla="*/ 11482477 w 11499601"/>
              <a:gd name="connsiteY5" fmla="*/ 1834579 h 6250474"/>
              <a:gd name="connsiteX6" fmla="*/ 11478714 w 11499601"/>
              <a:gd name="connsiteY6" fmla="*/ 3520214 h 6250474"/>
              <a:gd name="connsiteX7" fmla="*/ 11419375 w 11499601"/>
              <a:gd name="connsiteY7" fmla="*/ 5982433 h 6250474"/>
              <a:gd name="connsiteX8" fmla="*/ 5959453 w 11499601"/>
              <a:gd name="connsiteY8" fmla="*/ 5973386 h 6250474"/>
              <a:gd name="connsiteX9" fmla="*/ 4858766 w 11499601"/>
              <a:gd name="connsiteY9" fmla="*/ 5999562 h 6250474"/>
              <a:gd name="connsiteX10" fmla="*/ 3239306 w 11499601"/>
              <a:gd name="connsiteY10" fmla="*/ 5972741 h 6250474"/>
              <a:gd name="connsiteX11" fmla="*/ 3217554 w 11499601"/>
              <a:gd name="connsiteY11" fmla="*/ 6005912 h 6250474"/>
              <a:gd name="connsiteX12" fmla="*/ 3219866 w 11499601"/>
              <a:gd name="connsiteY12" fmla="*/ 6250474 h 6250474"/>
              <a:gd name="connsiteX13" fmla="*/ 2870715 w 11499601"/>
              <a:gd name="connsiteY13" fmla="*/ 6056161 h 6250474"/>
              <a:gd name="connsiteX14" fmla="*/ 2785655 w 11499601"/>
              <a:gd name="connsiteY14" fmla="*/ 5972741 h 6250474"/>
              <a:gd name="connsiteX15" fmla="*/ 2301504 w 11499601"/>
              <a:gd name="connsiteY15" fmla="*/ 5967647 h 6250474"/>
              <a:gd name="connsiteX16" fmla="*/ 666073 w 11499601"/>
              <a:gd name="connsiteY16" fmla="*/ 5958571 h 6250474"/>
              <a:gd name="connsiteX17" fmla="*/ 94741 w 11499601"/>
              <a:gd name="connsiteY17" fmla="*/ 5957415 h 6250474"/>
              <a:gd name="connsiteX18" fmla="*/ 37859 w 11499601"/>
              <a:gd name="connsiteY18" fmla="*/ 5876060 h 6250474"/>
              <a:gd name="connsiteX19" fmla="*/ 28975 w 11499601"/>
              <a:gd name="connsiteY19" fmla="*/ 2606888 h 6250474"/>
              <a:gd name="connsiteX20" fmla="*/ 33539 w 11499601"/>
              <a:gd name="connsiteY20" fmla="*/ 59860 h 6250474"/>
              <a:gd name="connsiteX21" fmla="*/ 39830 w 11499601"/>
              <a:gd name="connsiteY21" fmla="*/ 42028 h 6250474"/>
              <a:gd name="connsiteX22" fmla="*/ 88659 w 11499601"/>
              <a:gd name="connsiteY22" fmla="*/ 37282 h 6250474"/>
              <a:gd name="connsiteX23" fmla="*/ 301554 w 11499601"/>
              <a:gd name="connsiteY23" fmla="*/ 37282 h 6250474"/>
              <a:gd name="connsiteX24" fmla="*/ 416464 w 11499601"/>
              <a:gd name="connsiteY24" fmla="*/ 30725 h 6250474"/>
              <a:gd name="connsiteX25" fmla="*/ 907723 w 11499601"/>
              <a:gd name="connsiteY25" fmla="*/ 24269 h 6250474"/>
              <a:gd name="connsiteX26" fmla="*/ 3989089 w 11499601"/>
              <a:gd name="connsiteY26" fmla="*/ 29653 h 6250474"/>
              <a:gd name="connsiteX27" fmla="*/ 9680053 w 11499601"/>
              <a:gd name="connsiteY27" fmla="*/ 0 h 625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99601" h="6250474">
                <a:moveTo>
                  <a:pt x="9680053" y="0"/>
                </a:moveTo>
                <a:lnTo>
                  <a:pt x="11263634" y="10894"/>
                </a:lnTo>
                <a:cubicBezTo>
                  <a:pt x="11382518" y="17609"/>
                  <a:pt x="11483635" y="5293"/>
                  <a:pt x="11499601" y="39374"/>
                </a:cubicBezTo>
                <a:lnTo>
                  <a:pt x="11491172" y="313290"/>
                </a:lnTo>
                <a:cubicBezTo>
                  <a:pt x="11491342" y="469511"/>
                  <a:pt x="11496456" y="645651"/>
                  <a:pt x="11496626" y="801872"/>
                </a:cubicBezTo>
                <a:cubicBezTo>
                  <a:pt x="11485119" y="918570"/>
                  <a:pt x="11483798" y="1773917"/>
                  <a:pt x="11482477" y="1834579"/>
                </a:cubicBezTo>
                <a:cubicBezTo>
                  <a:pt x="11462397" y="2645173"/>
                  <a:pt x="11489491" y="2970847"/>
                  <a:pt x="11478714" y="3520214"/>
                </a:cubicBezTo>
                <a:cubicBezTo>
                  <a:pt x="11462615" y="5654060"/>
                  <a:pt x="11560172" y="6010354"/>
                  <a:pt x="11419375" y="5982433"/>
                </a:cubicBezTo>
                <a:cubicBezTo>
                  <a:pt x="9251879" y="6044921"/>
                  <a:pt x="7569480" y="6004728"/>
                  <a:pt x="5959453" y="5973386"/>
                </a:cubicBezTo>
                <a:lnTo>
                  <a:pt x="4858766" y="5999562"/>
                </a:lnTo>
                <a:lnTo>
                  <a:pt x="3239306" y="5972741"/>
                </a:lnTo>
                <a:lnTo>
                  <a:pt x="3217554" y="6005912"/>
                </a:lnTo>
                <a:cubicBezTo>
                  <a:pt x="3195952" y="6047442"/>
                  <a:pt x="3201415" y="6144511"/>
                  <a:pt x="3219866" y="6250474"/>
                </a:cubicBezTo>
                <a:cubicBezTo>
                  <a:pt x="3113618" y="6201492"/>
                  <a:pt x="2980145" y="6145854"/>
                  <a:pt x="2870715" y="6056161"/>
                </a:cubicBezTo>
                <a:lnTo>
                  <a:pt x="2785655" y="5972741"/>
                </a:lnTo>
                <a:lnTo>
                  <a:pt x="2301504" y="5967647"/>
                </a:lnTo>
                <a:lnTo>
                  <a:pt x="666073" y="5958571"/>
                </a:lnTo>
                <a:cubicBezTo>
                  <a:pt x="416338" y="5959078"/>
                  <a:pt x="199443" y="5971167"/>
                  <a:pt x="94741" y="5957415"/>
                </a:cubicBezTo>
                <a:cubicBezTo>
                  <a:pt x="-9961" y="5943663"/>
                  <a:pt x="43390" y="5957506"/>
                  <a:pt x="37859" y="5876060"/>
                </a:cubicBezTo>
                <a:cubicBezTo>
                  <a:pt x="13485" y="5737802"/>
                  <a:pt x="42281" y="4414258"/>
                  <a:pt x="28975" y="2606888"/>
                </a:cubicBezTo>
                <a:cubicBezTo>
                  <a:pt x="-19249" y="1512253"/>
                  <a:pt x="110" y="488851"/>
                  <a:pt x="33539" y="59860"/>
                </a:cubicBezTo>
                <a:cubicBezTo>
                  <a:pt x="34137" y="52184"/>
                  <a:pt x="36271" y="46366"/>
                  <a:pt x="39830" y="42028"/>
                </a:cubicBezTo>
                <a:lnTo>
                  <a:pt x="88659" y="37282"/>
                </a:lnTo>
                <a:lnTo>
                  <a:pt x="301554" y="37282"/>
                </a:lnTo>
                <a:lnTo>
                  <a:pt x="416464" y="30725"/>
                </a:lnTo>
                <a:lnTo>
                  <a:pt x="907723" y="24269"/>
                </a:lnTo>
                <a:lnTo>
                  <a:pt x="3989089" y="29653"/>
                </a:lnTo>
                <a:lnTo>
                  <a:pt x="9680053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7B74E81-276A-4BF8-9D74-BF6C44B2E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D95789C-BB43-F56B-BB6E-D6F8B3AD30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58" r="8031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C537B0-73BE-41E7-8BD7-CC603DD2B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1470" y="1689814"/>
            <a:ext cx="6140530" cy="4647338"/>
          </a:xfrm>
          <a:custGeom>
            <a:avLst/>
            <a:gdLst>
              <a:gd name="connsiteX0" fmla="*/ 3354001 w 6140530"/>
              <a:gd name="connsiteY0" fmla="*/ 1219 h 4626714"/>
              <a:gd name="connsiteX1" fmla="*/ 4854691 w 6140530"/>
              <a:gd name="connsiteY1" fmla="*/ 125683 h 4626714"/>
              <a:gd name="connsiteX2" fmla="*/ 6093602 w 6140530"/>
              <a:gd name="connsiteY2" fmla="*/ 1013600 h 4626714"/>
              <a:gd name="connsiteX3" fmla="*/ 6140530 w 6140530"/>
              <a:gd name="connsiteY3" fmla="*/ 1110875 h 4626714"/>
              <a:gd name="connsiteX4" fmla="*/ 6140530 w 6140530"/>
              <a:gd name="connsiteY4" fmla="*/ 3914197 h 4626714"/>
              <a:gd name="connsiteX5" fmla="*/ 6123285 w 6140530"/>
              <a:gd name="connsiteY5" fmla="*/ 3940855 h 4626714"/>
              <a:gd name="connsiteX6" fmla="*/ 6022119 w 6140530"/>
              <a:gd name="connsiteY6" fmla="*/ 4052713 h 4626714"/>
              <a:gd name="connsiteX7" fmla="*/ 2791676 w 6140530"/>
              <a:gd name="connsiteY7" fmla="*/ 4623624 h 4626714"/>
              <a:gd name="connsiteX8" fmla="*/ 0 w 6140530"/>
              <a:gd name="connsiteY8" fmla="*/ 4180103 h 4626714"/>
              <a:gd name="connsiteX9" fmla="*/ 486444 w 6140530"/>
              <a:gd name="connsiteY9" fmla="*/ 3598665 h 4626714"/>
              <a:gd name="connsiteX10" fmla="*/ 701119 w 6140530"/>
              <a:gd name="connsiteY10" fmla="*/ 1679227 h 4626714"/>
              <a:gd name="connsiteX11" fmla="*/ 3354001 w 6140530"/>
              <a:gd name="connsiteY11" fmla="*/ 1219 h 4626714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  <a:gd name="connsiteX0" fmla="*/ 3354001 w 6140530"/>
              <a:gd name="connsiteY0" fmla="*/ 1219 h 4647338"/>
              <a:gd name="connsiteX1" fmla="*/ 4854691 w 6140530"/>
              <a:gd name="connsiteY1" fmla="*/ 125683 h 4647338"/>
              <a:gd name="connsiteX2" fmla="*/ 6093602 w 6140530"/>
              <a:gd name="connsiteY2" fmla="*/ 1013600 h 4647338"/>
              <a:gd name="connsiteX3" fmla="*/ 6140530 w 6140530"/>
              <a:gd name="connsiteY3" fmla="*/ 1110875 h 4647338"/>
              <a:gd name="connsiteX4" fmla="*/ 6140530 w 6140530"/>
              <a:gd name="connsiteY4" fmla="*/ 3914197 h 4647338"/>
              <a:gd name="connsiteX5" fmla="*/ 6123285 w 6140530"/>
              <a:gd name="connsiteY5" fmla="*/ 3940855 h 4647338"/>
              <a:gd name="connsiteX6" fmla="*/ 6022119 w 6140530"/>
              <a:gd name="connsiteY6" fmla="*/ 4052713 h 4647338"/>
              <a:gd name="connsiteX7" fmla="*/ 2791676 w 6140530"/>
              <a:gd name="connsiteY7" fmla="*/ 4623624 h 4647338"/>
              <a:gd name="connsiteX8" fmla="*/ 0 w 6140530"/>
              <a:gd name="connsiteY8" fmla="*/ 4180103 h 4647338"/>
              <a:gd name="connsiteX9" fmla="*/ 486444 w 6140530"/>
              <a:gd name="connsiteY9" fmla="*/ 3598665 h 4647338"/>
              <a:gd name="connsiteX10" fmla="*/ 701119 w 6140530"/>
              <a:gd name="connsiteY10" fmla="*/ 1679227 h 4647338"/>
              <a:gd name="connsiteX11" fmla="*/ 3354001 w 6140530"/>
              <a:gd name="connsiteY11" fmla="*/ 1219 h 464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40530" h="4647338">
                <a:moveTo>
                  <a:pt x="3354001" y="1219"/>
                </a:moveTo>
                <a:cubicBezTo>
                  <a:pt x="4004435" y="-11736"/>
                  <a:pt x="4587960" y="81931"/>
                  <a:pt x="4854691" y="125683"/>
                </a:cubicBezTo>
                <a:cubicBezTo>
                  <a:pt x="5569674" y="248878"/>
                  <a:pt x="5884365" y="614355"/>
                  <a:pt x="6093602" y="1013600"/>
                </a:cubicBezTo>
                <a:lnTo>
                  <a:pt x="6140530" y="1110875"/>
                </a:lnTo>
                <a:lnTo>
                  <a:pt x="6140530" y="3914197"/>
                </a:lnTo>
                <a:lnTo>
                  <a:pt x="6123285" y="3940855"/>
                </a:lnTo>
                <a:cubicBezTo>
                  <a:pt x="6092119" y="3981849"/>
                  <a:pt x="6058441" y="4019304"/>
                  <a:pt x="6022119" y="4052713"/>
                </a:cubicBezTo>
                <a:cubicBezTo>
                  <a:pt x="5440967" y="4587251"/>
                  <a:pt x="4022382" y="4706012"/>
                  <a:pt x="2791676" y="4623624"/>
                </a:cubicBezTo>
                <a:cubicBezTo>
                  <a:pt x="1788243" y="4556450"/>
                  <a:pt x="990667" y="4345015"/>
                  <a:pt x="0" y="4180103"/>
                </a:cubicBezTo>
                <a:cubicBezTo>
                  <a:pt x="0" y="4180103"/>
                  <a:pt x="445100" y="4042167"/>
                  <a:pt x="486444" y="3598665"/>
                </a:cubicBezTo>
                <a:cubicBezTo>
                  <a:pt x="526106" y="3207312"/>
                  <a:pt x="513958" y="2340421"/>
                  <a:pt x="701119" y="1679227"/>
                </a:cubicBezTo>
                <a:cubicBezTo>
                  <a:pt x="1000026" y="340576"/>
                  <a:pt x="2269944" y="22811"/>
                  <a:pt x="3354001" y="12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757CFF1-20F6-4EF6-83FA-264F652F4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47219">
            <a:off x="6227678" y="1604682"/>
            <a:ext cx="6095974" cy="4725794"/>
          </a:xfrm>
          <a:custGeom>
            <a:avLst/>
            <a:gdLst>
              <a:gd name="connsiteX0" fmla="*/ -39 w 914430"/>
              <a:gd name="connsiteY0" fmla="*/ 747812 h 753584"/>
              <a:gd name="connsiteX1" fmla="*/ 400011 w 914430"/>
              <a:gd name="connsiteY1" fmla="*/ 737144 h 753584"/>
              <a:gd name="connsiteX2" fmla="*/ 891787 w 914430"/>
              <a:gd name="connsiteY2" fmla="*/ 487303 h 753584"/>
              <a:gd name="connsiteX3" fmla="*/ 665854 w 914430"/>
              <a:gd name="connsiteY3" fmla="*/ 3528 h 753584"/>
              <a:gd name="connsiteX4" fmla="*/ 136835 w 914430"/>
              <a:gd name="connsiteY4" fmla="*/ 319854 h 753584"/>
              <a:gd name="connsiteX5" fmla="*/ 134168 w 914430"/>
              <a:gd name="connsiteY5" fmla="*/ 630845 h 753584"/>
              <a:gd name="connsiteX6" fmla="*/ -39 w 914430"/>
              <a:gd name="connsiteY6" fmla="*/ 747812 h 753584"/>
              <a:gd name="connsiteX0" fmla="*/ 0 w 855235"/>
              <a:gd name="connsiteY0" fmla="*/ 741453 h 759943"/>
              <a:gd name="connsiteX1" fmla="*/ 340855 w 855235"/>
              <a:gd name="connsiteY1" fmla="*/ 737153 h 759943"/>
              <a:gd name="connsiteX2" fmla="*/ 832631 w 855235"/>
              <a:gd name="connsiteY2" fmla="*/ 487312 h 759943"/>
              <a:gd name="connsiteX3" fmla="*/ 606698 w 855235"/>
              <a:gd name="connsiteY3" fmla="*/ 3537 h 759943"/>
              <a:gd name="connsiteX4" fmla="*/ 77679 w 855235"/>
              <a:gd name="connsiteY4" fmla="*/ 319863 h 759943"/>
              <a:gd name="connsiteX5" fmla="*/ 75012 w 855235"/>
              <a:gd name="connsiteY5" fmla="*/ 630854 h 759943"/>
              <a:gd name="connsiteX6" fmla="*/ 0 w 855235"/>
              <a:gd name="connsiteY6" fmla="*/ 741453 h 759943"/>
              <a:gd name="connsiteX0" fmla="*/ 0 w 850882"/>
              <a:gd name="connsiteY0" fmla="*/ 741453 h 766485"/>
              <a:gd name="connsiteX1" fmla="*/ 348748 w 850882"/>
              <a:gd name="connsiteY1" fmla="*/ 746704 h 766485"/>
              <a:gd name="connsiteX2" fmla="*/ 832631 w 850882"/>
              <a:gd name="connsiteY2" fmla="*/ 487312 h 766485"/>
              <a:gd name="connsiteX3" fmla="*/ 606698 w 850882"/>
              <a:gd name="connsiteY3" fmla="*/ 3537 h 766485"/>
              <a:gd name="connsiteX4" fmla="*/ 77679 w 850882"/>
              <a:gd name="connsiteY4" fmla="*/ 319863 h 766485"/>
              <a:gd name="connsiteX5" fmla="*/ 75012 w 850882"/>
              <a:gd name="connsiteY5" fmla="*/ 630854 h 766485"/>
              <a:gd name="connsiteX6" fmla="*/ 0 w 850882"/>
              <a:gd name="connsiteY6" fmla="*/ 741453 h 766485"/>
              <a:gd name="connsiteX0" fmla="*/ 0 w 850882"/>
              <a:gd name="connsiteY0" fmla="*/ 741453 h 764365"/>
              <a:gd name="connsiteX1" fmla="*/ 348748 w 850882"/>
              <a:gd name="connsiteY1" fmla="*/ 746704 h 764365"/>
              <a:gd name="connsiteX2" fmla="*/ 832631 w 850882"/>
              <a:gd name="connsiteY2" fmla="*/ 487312 h 764365"/>
              <a:gd name="connsiteX3" fmla="*/ 606698 w 850882"/>
              <a:gd name="connsiteY3" fmla="*/ 3537 h 764365"/>
              <a:gd name="connsiteX4" fmla="*/ 77679 w 850882"/>
              <a:gd name="connsiteY4" fmla="*/ 319863 h 764365"/>
              <a:gd name="connsiteX5" fmla="*/ 75012 w 850882"/>
              <a:gd name="connsiteY5" fmla="*/ 630854 h 764365"/>
              <a:gd name="connsiteX6" fmla="*/ 0 w 850882"/>
              <a:gd name="connsiteY6" fmla="*/ 741453 h 764365"/>
              <a:gd name="connsiteX0" fmla="*/ 0 w 832466"/>
              <a:gd name="connsiteY0" fmla="*/ 731902 h 763437"/>
              <a:gd name="connsiteX1" fmla="*/ 330332 w 832466"/>
              <a:gd name="connsiteY1" fmla="*/ 746704 h 763437"/>
              <a:gd name="connsiteX2" fmla="*/ 814215 w 832466"/>
              <a:gd name="connsiteY2" fmla="*/ 487312 h 763437"/>
              <a:gd name="connsiteX3" fmla="*/ 588282 w 832466"/>
              <a:gd name="connsiteY3" fmla="*/ 3537 h 763437"/>
              <a:gd name="connsiteX4" fmla="*/ 59263 w 832466"/>
              <a:gd name="connsiteY4" fmla="*/ 319863 h 763437"/>
              <a:gd name="connsiteX5" fmla="*/ 56596 w 832466"/>
              <a:gd name="connsiteY5" fmla="*/ 630854 h 763437"/>
              <a:gd name="connsiteX6" fmla="*/ 0 w 832466"/>
              <a:gd name="connsiteY6" fmla="*/ 731902 h 763437"/>
              <a:gd name="connsiteX0" fmla="*/ 0 w 831373"/>
              <a:gd name="connsiteY0" fmla="*/ 731902 h 763086"/>
              <a:gd name="connsiteX1" fmla="*/ 330332 w 831373"/>
              <a:gd name="connsiteY1" fmla="*/ 746704 h 763086"/>
              <a:gd name="connsiteX2" fmla="*/ 812900 w 831373"/>
              <a:gd name="connsiteY2" fmla="*/ 492088 h 763086"/>
              <a:gd name="connsiteX3" fmla="*/ 588282 w 831373"/>
              <a:gd name="connsiteY3" fmla="*/ 3537 h 763086"/>
              <a:gd name="connsiteX4" fmla="*/ 59263 w 831373"/>
              <a:gd name="connsiteY4" fmla="*/ 319863 h 763086"/>
              <a:gd name="connsiteX5" fmla="*/ 56596 w 831373"/>
              <a:gd name="connsiteY5" fmla="*/ 630854 h 763086"/>
              <a:gd name="connsiteX6" fmla="*/ 0 w 831373"/>
              <a:gd name="connsiteY6" fmla="*/ 731902 h 763086"/>
              <a:gd name="connsiteX0" fmla="*/ 0 w 830248"/>
              <a:gd name="connsiteY0" fmla="*/ 731902 h 763086"/>
              <a:gd name="connsiteX1" fmla="*/ 330332 w 830248"/>
              <a:gd name="connsiteY1" fmla="*/ 746704 h 763086"/>
              <a:gd name="connsiteX2" fmla="*/ 812900 w 830248"/>
              <a:gd name="connsiteY2" fmla="*/ 492088 h 763086"/>
              <a:gd name="connsiteX3" fmla="*/ 588282 w 830248"/>
              <a:gd name="connsiteY3" fmla="*/ 3537 h 763086"/>
              <a:gd name="connsiteX4" fmla="*/ 59263 w 830248"/>
              <a:gd name="connsiteY4" fmla="*/ 319863 h 763086"/>
              <a:gd name="connsiteX5" fmla="*/ 56596 w 830248"/>
              <a:gd name="connsiteY5" fmla="*/ 630854 h 763086"/>
              <a:gd name="connsiteX6" fmla="*/ 0 w 830248"/>
              <a:gd name="connsiteY6" fmla="*/ 731902 h 763086"/>
              <a:gd name="connsiteX0" fmla="*/ 0 w 828752"/>
              <a:gd name="connsiteY0" fmla="*/ 731902 h 769484"/>
              <a:gd name="connsiteX1" fmla="*/ 367164 w 828752"/>
              <a:gd name="connsiteY1" fmla="*/ 754664 h 769484"/>
              <a:gd name="connsiteX2" fmla="*/ 812900 w 828752"/>
              <a:gd name="connsiteY2" fmla="*/ 492088 h 769484"/>
              <a:gd name="connsiteX3" fmla="*/ 588282 w 828752"/>
              <a:gd name="connsiteY3" fmla="*/ 3537 h 769484"/>
              <a:gd name="connsiteX4" fmla="*/ 59263 w 828752"/>
              <a:gd name="connsiteY4" fmla="*/ 319863 h 769484"/>
              <a:gd name="connsiteX5" fmla="*/ 56596 w 828752"/>
              <a:gd name="connsiteY5" fmla="*/ 630854 h 769484"/>
              <a:gd name="connsiteX6" fmla="*/ 0 w 828752"/>
              <a:gd name="connsiteY6" fmla="*/ 731902 h 769484"/>
              <a:gd name="connsiteX0" fmla="*/ 0 w 828752"/>
              <a:gd name="connsiteY0" fmla="*/ 731902 h 761354"/>
              <a:gd name="connsiteX1" fmla="*/ 367164 w 828752"/>
              <a:gd name="connsiteY1" fmla="*/ 754664 h 761354"/>
              <a:gd name="connsiteX2" fmla="*/ 812900 w 828752"/>
              <a:gd name="connsiteY2" fmla="*/ 492088 h 761354"/>
              <a:gd name="connsiteX3" fmla="*/ 588282 w 828752"/>
              <a:gd name="connsiteY3" fmla="*/ 3537 h 761354"/>
              <a:gd name="connsiteX4" fmla="*/ 59263 w 828752"/>
              <a:gd name="connsiteY4" fmla="*/ 319863 h 761354"/>
              <a:gd name="connsiteX5" fmla="*/ 56596 w 828752"/>
              <a:gd name="connsiteY5" fmla="*/ 630854 h 761354"/>
              <a:gd name="connsiteX6" fmla="*/ 0 w 828752"/>
              <a:gd name="connsiteY6" fmla="*/ 731902 h 761354"/>
              <a:gd name="connsiteX0" fmla="*/ 0 w 828286"/>
              <a:gd name="connsiteY0" fmla="*/ 731902 h 764135"/>
              <a:gd name="connsiteX1" fmla="*/ 373741 w 828286"/>
              <a:gd name="connsiteY1" fmla="*/ 757848 h 764135"/>
              <a:gd name="connsiteX2" fmla="*/ 812900 w 828286"/>
              <a:gd name="connsiteY2" fmla="*/ 492088 h 764135"/>
              <a:gd name="connsiteX3" fmla="*/ 588282 w 828286"/>
              <a:gd name="connsiteY3" fmla="*/ 3537 h 764135"/>
              <a:gd name="connsiteX4" fmla="*/ 59263 w 828286"/>
              <a:gd name="connsiteY4" fmla="*/ 319863 h 764135"/>
              <a:gd name="connsiteX5" fmla="*/ 56596 w 828286"/>
              <a:gd name="connsiteY5" fmla="*/ 630854 h 764135"/>
              <a:gd name="connsiteX6" fmla="*/ 0 w 828286"/>
              <a:gd name="connsiteY6" fmla="*/ 731902 h 764135"/>
              <a:gd name="connsiteX0" fmla="*/ 0 w 847652"/>
              <a:gd name="connsiteY0" fmla="*/ 731902 h 764135"/>
              <a:gd name="connsiteX1" fmla="*/ 373741 w 847652"/>
              <a:gd name="connsiteY1" fmla="*/ 757848 h 764135"/>
              <a:gd name="connsiteX2" fmla="*/ 812900 w 847652"/>
              <a:gd name="connsiteY2" fmla="*/ 492088 h 764135"/>
              <a:gd name="connsiteX3" fmla="*/ 794101 w 847652"/>
              <a:gd name="connsiteY3" fmla="*/ 187195 h 764135"/>
              <a:gd name="connsiteX4" fmla="*/ 588282 w 847652"/>
              <a:gd name="connsiteY4" fmla="*/ 3537 h 764135"/>
              <a:gd name="connsiteX5" fmla="*/ 59263 w 847652"/>
              <a:gd name="connsiteY5" fmla="*/ 319863 h 764135"/>
              <a:gd name="connsiteX6" fmla="*/ 56596 w 847652"/>
              <a:gd name="connsiteY6" fmla="*/ 630854 h 764135"/>
              <a:gd name="connsiteX7" fmla="*/ 0 w 847652"/>
              <a:gd name="connsiteY7" fmla="*/ 731902 h 764135"/>
              <a:gd name="connsiteX0" fmla="*/ 0 w 843619"/>
              <a:gd name="connsiteY0" fmla="*/ 731902 h 766005"/>
              <a:gd name="connsiteX1" fmla="*/ 373741 w 843619"/>
              <a:gd name="connsiteY1" fmla="*/ 757848 h 766005"/>
              <a:gd name="connsiteX2" fmla="*/ 807052 w 843619"/>
              <a:gd name="connsiteY2" fmla="*/ 579654 h 766005"/>
              <a:gd name="connsiteX3" fmla="*/ 794101 w 843619"/>
              <a:gd name="connsiteY3" fmla="*/ 187195 h 766005"/>
              <a:gd name="connsiteX4" fmla="*/ 588282 w 843619"/>
              <a:gd name="connsiteY4" fmla="*/ 3537 h 766005"/>
              <a:gd name="connsiteX5" fmla="*/ 59263 w 843619"/>
              <a:gd name="connsiteY5" fmla="*/ 319863 h 766005"/>
              <a:gd name="connsiteX6" fmla="*/ 56596 w 843619"/>
              <a:gd name="connsiteY6" fmla="*/ 630854 h 766005"/>
              <a:gd name="connsiteX7" fmla="*/ 0 w 843619"/>
              <a:gd name="connsiteY7" fmla="*/ 731902 h 766005"/>
              <a:gd name="connsiteX0" fmla="*/ 0 w 838949"/>
              <a:gd name="connsiteY0" fmla="*/ 731902 h 764478"/>
              <a:gd name="connsiteX1" fmla="*/ 373741 w 838949"/>
              <a:gd name="connsiteY1" fmla="*/ 757848 h 764478"/>
              <a:gd name="connsiteX2" fmla="*/ 799956 w 838949"/>
              <a:gd name="connsiteY2" fmla="*/ 602289 h 764478"/>
              <a:gd name="connsiteX3" fmla="*/ 794101 w 838949"/>
              <a:gd name="connsiteY3" fmla="*/ 187195 h 764478"/>
              <a:gd name="connsiteX4" fmla="*/ 588282 w 838949"/>
              <a:gd name="connsiteY4" fmla="*/ 3537 h 764478"/>
              <a:gd name="connsiteX5" fmla="*/ 59263 w 838949"/>
              <a:gd name="connsiteY5" fmla="*/ 319863 h 764478"/>
              <a:gd name="connsiteX6" fmla="*/ 56596 w 838949"/>
              <a:gd name="connsiteY6" fmla="*/ 630854 h 764478"/>
              <a:gd name="connsiteX7" fmla="*/ 0 w 838949"/>
              <a:gd name="connsiteY7" fmla="*/ 731902 h 764478"/>
              <a:gd name="connsiteX0" fmla="*/ 0 w 844858"/>
              <a:gd name="connsiteY0" fmla="*/ 731902 h 764478"/>
              <a:gd name="connsiteX1" fmla="*/ 373741 w 844858"/>
              <a:gd name="connsiteY1" fmla="*/ 757848 h 764478"/>
              <a:gd name="connsiteX2" fmla="*/ 799956 w 844858"/>
              <a:gd name="connsiteY2" fmla="*/ 602289 h 764478"/>
              <a:gd name="connsiteX3" fmla="*/ 794101 w 844858"/>
              <a:gd name="connsiteY3" fmla="*/ 187195 h 764478"/>
              <a:gd name="connsiteX4" fmla="*/ 588282 w 844858"/>
              <a:gd name="connsiteY4" fmla="*/ 3537 h 764478"/>
              <a:gd name="connsiteX5" fmla="*/ 59263 w 844858"/>
              <a:gd name="connsiteY5" fmla="*/ 319863 h 764478"/>
              <a:gd name="connsiteX6" fmla="*/ 56596 w 844858"/>
              <a:gd name="connsiteY6" fmla="*/ 630854 h 764478"/>
              <a:gd name="connsiteX7" fmla="*/ 0 w 844858"/>
              <a:gd name="connsiteY7" fmla="*/ 731902 h 764478"/>
              <a:gd name="connsiteX0" fmla="*/ 0 w 841989"/>
              <a:gd name="connsiteY0" fmla="*/ 731902 h 763721"/>
              <a:gd name="connsiteX1" fmla="*/ 373741 w 841989"/>
              <a:gd name="connsiteY1" fmla="*/ 757848 h 763721"/>
              <a:gd name="connsiteX2" fmla="*/ 795517 w 841989"/>
              <a:gd name="connsiteY2" fmla="*/ 613716 h 763721"/>
              <a:gd name="connsiteX3" fmla="*/ 794101 w 841989"/>
              <a:gd name="connsiteY3" fmla="*/ 187195 h 763721"/>
              <a:gd name="connsiteX4" fmla="*/ 588282 w 841989"/>
              <a:gd name="connsiteY4" fmla="*/ 3537 h 763721"/>
              <a:gd name="connsiteX5" fmla="*/ 59263 w 841989"/>
              <a:gd name="connsiteY5" fmla="*/ 319863 h 763721"/>
              <a:gd name="connsiteX6" fmla="*/ 56596 w 841989"/>
              <a:gd name="connsiteY6" fmla="*/ 630854 h 763721"/>
              <a:gd name="connsiteX7" fmla="*/ 0 w 841989"/>
              <a:gd name="connsiteY7" fmla="*/ 731902 h 763721"/>
              <a:gd name="connsiteX0" fmla="*/ 0 w 836040"/>
              <a:gd name="connsiteY0" fmla="*/ 731902 h 763528"/>
              <a:gd name="connsiteX1" fmla="*/ 375521 w 836040"/>
              <a:gd name="connsiteY1" fmla="*/ 757630 h 763528"/>
              <a:gd name="connsiteX2" fmla="*/ 795517 w 836040"/>
              <a:gd name="connsiteY2" fmla="*/ 613716 h 763528"/>
              <a:gd name="connsiteX3" fmla="*/ 794101 w 836040"/>
              <a:gd name="connsiteY3" fmla="*/ 187195 h 763528"/>
              <a:gd name="connsiteX4" fmla="*/ 588282 w 836040"/>
              <a:gd name="connsiteY4" fmla="*/ 3537 h 763528"/>
              <a:gd name="connsiteX5" fmla="*/ 59263 w 836040"/>
              <a:gd name="connsiteY5" fmla="*/ 319863 h 763528"/>
              <a:gd name="connsiteX6" fmla="*/ 56596 w 836040"/>
              <a:gd name="connsiteY6" fmla="*/ 630854 h 763528"/>
              <a:gd name="connsiteX7" fmla="*/ 0 w 836040"/>
              <a:gd name="connsiteY7" fmla="*/ 731902 h 763528"/>
              <a:gd name="connsiteX0" fmla="*/ 0 w 836040"/>
              <a:gd name="connsiteY0" fmla="*/ 731902 h 761256"/>
              <a:gd name="connsiteX1" fmla="*/ 375521 w 836040"/>
              <a:gd name="connsiteY1" fmla="*/ 757630 h 761256"/>
              <a:gd name="connsiteX2" fmla="*/ 795517 w 836040"/>
              <a:gd name="connsiteY2" fmla="*/ 613716 h 761256"/>
              <a:gd name="connsiteX3" fmla="*/ 794101 w 836040"/>
              <a:gd name="connsiteY3" fmla="*/ 187195 h 761256"/>
              <a:gd name="connsiteX4" fmla="*/ 588282 w 836040"/>
              <a:gd name="connsiteY4" fmla="*/ 3537 h 761256"/>
              <a:gd name="connsiteX5" fmla="*/ 59263 w 836040"/>
              <a:gd name="connsiteY5" fmla="*/ 319863 h 761256"/>
              <a:gd name="connsiteX6" fmla="*/ 56596 w 836040"/>
              <a:gd name="connsiteY6" fmla="*/ 630854 h 761256"/>
              <a:gd name="connsiteX7" fmla="*/ 0 w 836040"/>
              <a:gd name="connsiteY7" fmla="*/ 731902 h 761256"/>
              <a:gd name="connsiteX0" fmla="*/ 794101 w 837028"/>
              <a:gd name="connsiteY0" fmla="*/ 187195 h 761256"/>
              <a:gd name="connsiteX1" fmla="*/ 588282 w 837028"/>
              <a:gd name="connsiteY1" fmla="*/ 3537 h 761256"/>
              <a:gd name="connsiteX2" fmla="*/ 59263 w 837028"/>
              <a:gd name="connsiteY2" fmla="*/ 319863 h 761256"/>
              <a:gd name="connsiteX3" fmla="*/ 56596 w 837028"/>
              <a:gd name="connsiteY3" fmla="*/ 630854 h 761256"/>
              <a:gd name="connsiteX4" fmla="*/ 0 w 837028"/>
              <a:gd name="connsiteY4" fmla="*/ 731902 h 761256"/>
              <a:gd name="connsiteX5" fmla="*/ 375521 w 837028"/>
              <a:gd name="connsiteY5" fmla="*/ 757630 h 761256"/>
              <a:gd name="connsiteX6" fmla="*/ 795517 w 837028"/>
              <a:gd name="connsiteY6" fmla="*/ 613716 h 761256"/>
              <a:gd name="connsiteX7" fmla="*/ 806268 w 837028"/>
              <a:gd name="connsiteY7" fmla="*/ 201919 h 761256"/>
              <a:gd name="connsiteX0" fmla="*/ 794101 w 795517"/>
              <a:gd name="connsiteY0" fmla="*/ 187195 h 761256"/>
              <a:gd name="connsiteX1" fmla="*/ 588282 w 795517"/>
              <a:gd name="connsiteY1" fmla="*/ 3537 h 761256"/>
              <a:gd name="connsiteX2" fmla="*/ 59263 w 795517"/>
              <a:gd name="connsiteY2" fmla="*/ 319863 h 761256"/>
              <a:gd name="connsiteX3" fmla="*/ 56596 w 795517"/>
              <a:gd name="connsiteY3" fmla="*/ 630854 h 761256"/>
              <a:gd name="connsiteX4" fmla="*/ 0 w 795517"/>
              <a:gd name="connsiteY4" fmla="*/ 731902 h 761256"/>
              <a:gd name="connsiteX5" fmla="*/ 375521 w 795517"/>
              <a:gd name="connsiteY5" fmla="*/ 757630 h 761256"/>
              <a:gd name="connsiteX6" fmla="*/ 795517 w 795517"/>
              <a:gd name="connsiteY6" fmla="*/ 613716 h 76125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4776"/>
              <a:gd name="connsiteX1" fmla="*/ 588282 w 811137"/>
              <a:gd name="connsiteY1" fmla="*/ 3537 h 764776"/>
              <a:gd name="connsiteX2" fmla="*/ 59263 w 811137"/>
              <a:gd name="connsiteY2" fmla="*/ 319863 h 764776"/>
              <a:gd name="connsiteX3" fmla="*/ 56596 w 811137"/>
              <a:gd name="connsiteY3" fmla="*/ 630854 h 764776"/>
              <a:gd name="connsiteX4" fmla="*/ 0 w 811137"/>
              <a:gd name="connsiteY4" fmla="*/ 731902 h 764776"/>
              <a:gd name="connsiteX5" fmla="*/ 375521 w 811137"/>
              <a:gd name="connsiteY5" fmla="*/ 757630 h 764776"/>
              <a:gd name="connsiteX6" fmla="*/ 811137 w 811137"/>
              <a:gd name="connsiteY6" fmla="*/ 595001 h 764776"/>
              <a:gd name="connsiteX0" fmla="*/ 794101 w 811137"/>
              <a:gd name="connsiteY0" fmla="*/ 187195 h 760393"/>
              <a:gd name="connsiteX1" fmla="*/ 588282 w 811137"/>
              <a:gd name="connsiteY1" fmla="*/ 3537 h 760393"/>
              <a:gd name="connsiteX2" fmla="*/ 59263 w 811137"/>
              <a:gd name="connsiteY2" fmla="*/ 319863 h 760393"/>
              <a:gd name="connsiteX3" fmla="*/ 56596 w 811137"/>
              <a:gd name="connsiteY3" fmla="*/ 630854 h 760393"/>
              <a:gd name="connsiteX4" fmla="*/ 0 w 811137"/>
              <a:gd name="connsiteY4" fmla="*/ 731902 h 760393"/>
              <a:gd name="connsiteX5" fmla="*/ 375521 w 811137"/>
              <a:gd name="connsiteY5" fmla="*/ 757630 h 760393"/>
              <a:gd name="connsiteX6" fmla="*/ 811137 w 811137"/>
              <a:gd name="connsiteY6" fmla="*/ 595001 h 760393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94101 w 811137"/>
              <a:gd name="connsiteY0" fmla="*/ 187195 h 759446"/>
              <a:gd name="connsiteX1" fmla="*/ 588282 w 811137"/>
              <a:gd name="connsiteY1" fmla="*/ 3537 h 759446"/>
              <a:gd name="connsiteX2" fmla="*/ 59263 w 811137"/>
              <a:gd name="connsiteY2" fmla="*/ 319863 h 759446"/>
              <a:gd name="connsiteX3" fmla="*/ 56596 w 811137"/>
              <a:gd name="connsiteY3" fmla="*/ 630854 h 759446"/>
              <a:gd name="connsiteX4" fmla="*/ 0 w 811137"/>
              <a:gd name="connsiteY4" fmla="*/ 731902 h 759446"/>
              <a:gd name="connsiteX5" fmla="*/ 375521 w 811137"/>
              <a:gd name="connsiteY5" fmla="*/ 757630 h 759446"/>
              <a:gd name="connsiteX6" fmla="*/ 811137 w 811137"/>
              <a:gd name="connsiteY6" fmla="*/ 595001 h 759446"/>
              <a:gd name="connsiteX0" fmla="*/ 775015 w 811137"/>
              <a:gd name="connsiteY0" fmla="*/ 150490 h 761199"/>
              <a:gd name="connsiteX1" fmla="*/ 588282 w 811137"/>
              <a:gd name="connsiteY1" fmla="*/ 5290 h 761199"/>
              <a:gd name="connsiteX2" fmla="*/ 59263 w 811137"/>
              <a:gd name="connsiteY2" fmla="*/ 321616 h 761199"/>
              <a:gd name="connsiteX3" fmla="*/ 56596 w 811137"/>
              <a:gd name="connsiteY3" fmla="*/ 632607 h 761199"/>
              <a:gd name="connsiteX4" fmla="*/ 0 w 811137"/>
              <a:gd name="connsiteY4" fmla="*/ 733655 h 761199"/>
              <a:gd name="connsiteX5" fmla="*/ 375521 w 811137"/>
              <a:gd name="connsiteY5" fmla="*/ 759383 h 761199"/>
              <a:gd name="connsiteX6" fmla="*/ 811137 w 811137"/>
              <a:gd name="connsiteY6" fmla="*/ 596754 h 761199"/>
              <a:gd name="connsiteX0" fmla="*/ 775015 w 811137"/>
              <a:gd name="connsiteY0" fmla="*/ 148838 h 759547"/>
              <a:gd name="connsiteX1" fmla="*/ 588282 w 811137"/>
              <a:gd name="connsiteY1" fmla="*/ 3638 h 759547"/>
              <a:gd name="connsiteX2" fmla="*/ 59263 w 811137"/>
              <a:gd name="connsiteY2" fmla="*/ 319964 h 759547"/>
              <a:gd name="connsiteX3" fmla="*/ 56596 w 811137"/>
              <a:gd name="connsiteY3" fmla="*/ 630955 h 759547"/>
              <a:gd name="connsiteX4" fmla="*/ 0 w 811137"/>
              <a:gd name="connsiteY4" fmla="*/ 732003 h 759547"/>
              <a:gd name="connsiteX5" fmla="*/ 375521 w 811137"/>
              <a:gd name="connsiteY5" fmla="*/ 757731 h 759547"/>
              <a:gd name="connsiteX6" fmla="*/ 811137 w 811137"/>
              <a:gd name="connsiteY6" fmla="*/ 595102 h 759547"/>
              <a:gd name="connsiteX0" fmla="*/ 775015 w 811137"/>
              <a:gd name="connsiteY0" fmla="*/ 149039 h 759748"/>
              <a:gd name="connsiteX1" fmla="*/ 588282 w 811137"/>
              <a:gd name="connsiteY1" fmla="*/ 3839 h 759748"/>
              <a:gd name="connsiteX2" fmla="*/ 59263 w 811137"/>
              <a:gd name="connsiteY2" fmla="*/ 320165 h 759748"/>
              <a:gd name="connsiteX3" fmla="*/ 56596 w 811137"/>
              <a:gd name="connsiteY3" fmla="*/ 631156 h 759748"/>
              <a:gd name="connsiteX4" fmla="*/ 0 w 811137"/>
              <a:gd name="connsiteY4" fmla="*/ 732204 h 759748"/>
              <a:gd name="connsiteX5" fmla="*/ 375521 w 811137"/>
              <a:gd name="connsiteY5" fmla="*/ 757932 h 759748"/>
              <a:gd name="connsiteX6" fmla="*/ 811137 w 811137"/>
              <a:gd name="connsiteY6" fmla="*/ 595303 h 759748"/>
              <a:gd name="connsiteX0" fmla="*/ 775015 w 811137"/>
              <a:gd name="connsiteY0" fmla="*/ 148071 h 758780"/>
              <a:gd name="connsiteX1" fmla="*/ 588282 w 811137"/>
              <a:gd name="connsiteY1" fmla="*/ 2871 h 758780"/>
              <a:gd name="connsiteX2" fmla="*/ 59263 w 811137"/>
              <a:gd name="connsiteY2" fmla="*/ 319197 h 758780"/>
              <a:gd name="connsiteX3" fmla="*/ 56596 w 811137"/>
              <a:gd name="connsiteY3" fmla="*/ 630188 h 758780"/>
              <a:gd name="connsiteX4" fmla="*/ 0 w 811137"/>
              <a:gd name="connsiteY4" fmla="*/ 731236 h 758780"/>
              <a:gd name="connsiteX5" fmla="*/ 375521 w 811137"/>
              <a:gd name="connsiteY5" fmla="*/ 756964 h 758780"/>
              <a:gd name="connsiteX6" fmla="*/ 811137 w 811137"/>
              <a:gd name="connsiteY6" fmla="*/ 594335 h 758780"/>
              <a:gd name="connsiteX0" fmla="*/ 775015 w 811137"/>
              <a:gd name="connsiteY0" fmla="*/ 148702 h 759411"/>
              <a:gd name="connsiteX1" fmla="*/ 588282 w 811137"/>
              <a:gd name="connsiteY1" fmla="*/ 3502 h 759411"/>
              <a:gd name="connsiteX2" fmla="*/ 59263 w 811137"/>
              <a:gd name="connsiteY2" fmla="*/ 319828 h 759411"/>
              <a:gd name="connsiteX3" fmla="*/ 56596 w 811137"/>
              <a:gd name="connsiteY3" fmla="*/ 630819 h 759411"/>
              <a:gd name="connsiteX4" fmla="*/ 0 w 811137"/>
              <a:gd name="connsiteY4" fmla="*/ 731867 h 759411"/>
              <a:gd name="connsiteX5" fmla="*/ 375521 w 811137"/>
              <a:gd name="connsiteY5" fmla="*/ 757595 h 759411"/>
              <a:gd name="connsiteX6" fmla="*/ 811137 w 811137"/>
              <a:gd name="connsiteY6" fmla="*/ 594966 h 759411"/>
              <a:gd name="connsiteX0" fmla="*/ 775683 w 811137"/>
              <a:gd name="connsiteY0" fmla="*/ 146832 h 759671"/>
              <a:gd name="connsiteX1" fmla="*/ 588282 w 811137"/>
              <a:gd name="connsiteY1" fmla="*/ 3762 h 759671"/>
              <a:gd name="connsiteX2" fmla="*/ 59263 w 811137"/>
              <a:gd name="connsiteY2" fmla="*/ 320088 h 759671"/>
              <a:gd name="connsiteX3" fmla="*/ 56596 w 811137"/>
              <a:gd name="connsiteY3" fmla="*/ 631079 h 759671"/>
              <a:gd name="connsiteX4" fmla="*/ 0 w 811137"/>
              <a:gd name="connsiteY4" fmla="*/ 732127 h 759671"/>
              <a:gd name="connsiteX5" fmla="*/ 375521 w 811137"/>
              <a:gd name="connsiteY5" fmla="*/ 757855 h 759671"/>
              <a:gd name="connsiteX6" fmla="*/ 811137 w 811137"/>
              <a:gd name="connsiteY6" fmla="*/ 595226 h 759671"/>
              <a:gd name="connsiteX0" fmla="*/ 775683 w 811137"/>
              <a:gd name="connsiteY0" fmla="*/ 143132 h 755971"/>
              <a:gd name="connsiteX1" fmla="*/ 588282 w 811137"/>
              <a:gd name="connsiteY1" fmla="*/ 62 h 755971"/>
              <a:gd name="connsiteX2" fmla="*/ 59263 w 811137"/>
              <a:gd name="connsiteY2" fmla="*/ 316388 h 755971"/>
              <a:gd name="connsiteX3" fmla="*/ 56596 w 811137"/>
              <a:gd name="connsiteY3" fmla="*/ 627379 h 755971"/>
              <a:gd name="connsiteX4" fmla="*/ 0 w 811137"/>
              <a:gd name="connsiteY4" fmla="*/ 728427 h 755971"/>
              <a:gd name="connsiteX5" fmla="*/ 375521 w 811137"/>
              <a:gd name="connsiteY5" fmla="*/ 754155 h 755971"/>
              <a:gd name="connsiteX6" fmla="*/ 811137 w 811137"/>
              <a:gd name="connsiteY6" fmla="*/ 591526 h 755971"/>
              <a:gd name="connsiteX0" fmla="*/ 775683 w 811137"/>
              <a:gd name="connsiteY0" fmla="*/ 143690 h 756529"/>
              <a:gd name="connsiteX1" fmla="*/ 588282 w 811137"/>
              <a:gd name="connsiteY1" fmla="*/ 620 h 756529"/>
              <a:gd name="connsiteX2" fmla="*/ 59263 w 811137"/>
              <a:gd name="connsiteY2" fmla="*/ 316946 h 756529"/>
              <a:gd name="connsiteX3" fmla="*/ 56596 w 811137"/>
              <a:gd name="connsiteY3" fmla="*/ 627937 h 756529"/>
              <a:gd name="connsiteX4" fmla="*/ 0 w 811137"/>
              <a:gd name="connsiteY4" fmla="*/ 728985 h 756529"/>
              <a:gd name="connsiteX5" fmla="*/ 375521 w 811137"/>
              <a:gd name="connsiteY5" fmla="*/ 754713 h 756529"/>
              <a:gd name="connsiteX6" fmla="*/ 811137 w 811137"/>
              <a:gd name="connsiteY6" fmla="*/ 592084 h 756529"/>
              <a:gd name="connsiteX0" fmla="*/ 775683 w 811137"/>
              <a:gd name="connsiteY0" fmla="*/ 144363 h 757202"/>
              <a:gd name="connsiteX1" fmla="*/ 588282 w 811137"/>
              <a:gd name="connsiteY1" fmla="*/ 1293 h 757202"/>
              <a:gd name="connsiteX2" fmla="*/ 59263 w 811137"/>
              <a:gd name="connsiteY2" fmla="*/ 317619 h 757202"/>
              <a:gd name="connsiteX3" fmla="*/ 56596 w 811137"/>
              <a:gd name="connsiteY3" fmla="*/ 628610 h 757202"/>
              <a:gd name="connsiteX4" fmla="*/ 0 w 811137"/>
              <a:gd name="connsiteY4" fmla="*/ 729658 h 757202"/>
              <a:gd name="connsiteX5" fmla="*/ 375521 w 811137"/>
              <a:gd name="connsiteY5" fmla="*/ 755386 h 757202"/>
              <a:gd name="connsiteX6" fmla="*/ 811137 w 811137"/>
              <a:gd name="connsiteY6" fmla="*/ 592757 h 757202"/>
              <a:gd name="connsiteX0" fmla="*/ 775683 w 811137"/>
              <a:gd name="connsiteY0" fmla="*/ 145620 h 758459"/>
              <a:gd name="connsiteX1" fmla="*/ 588282 w 811137"/>
              <a:gd name="connsiteY1" fmla="*/ 2550 h 758459"/>
              <a:gd name="connsiteX2" fmla="*/ 59263 w 811137"/>
              <a:gd name="connsiteY2" fmla="*/ 318876 h 758459"/>
              <a:gd name="connsiteX3" fmla="*/ 56596 w 811137"/>
              <a:gd name="connsiteY3" fmla="*/ 629867 h 758459"/>
              <a:gd name="connsiteX4" fmla="*/ 0 w 811137"/>
              <a:gd name="connsiteY4" fmla="*/ 730915 h 758459"/>
              <a:gd name="connsiteX5" fmla="*/ 375521 w 811137"/>
              <a:gd name="connsiteY5" fmla="*/ 756643 h 758459"/>
              <a:gd name="connsiteX6" fmla="*/ 811137 w 811137"/>
              <a:gd name="connsiteY6" fmla="*/ 594014 h 758459"/>
              <a:gd name="connsiteX0" fmla="*/ 775683 w 811137"/>
              <a:gd name="connsiteY0" fmla="*/ 147658 h 760497"/>
              <a:gd name="connsiteX1" fmla="*/ 588282 w 811137"/>
              <a:gd name="connsiteY1" fmla="*/ 4588 h 760497"/>
              <a:gd name="connsiteX2" fmla="*/ 59263 w 811137"/>
              <a:gd name="connsiteY2" fmla="*/ 320914 h 760497"/>
              <a:gd name="connsiteX3" fmla="*/ 56596 w 811137"/>
              <a:gd name="connsiteY3" fmla="*/ 631905 h 760497"/>
              <a:gd name="connsiteX4" fmla="*/ 0 w 811137"/>
              <a:gd name="connsiteY4" fmla="*/ 732953 h 760497"/>
              <a:gd name="connsiteX5" fmla="*/ 375521 w 811137"/>
              <a:gd name="connsiteY5" fmla="*/ 758681 h 760497"/>
              <a:gd name="connsiteX6" fmla="*/ 811137 w 811137"/>
              <a:gd name="connsiteY6" fmla="*/ 596052 h 760497"/>
              <a:gd name="connsiteX0" fmla="*/ 775683 w 811137"/>
              <a:gd name="connsiteY0" fmla="*/ 148140 h 760979"/>
              <a:gd name="connsiteX1" fmla="*/ 588282 w 811137"/>
              <a:gd name="connsiteY1" fmla="*/ 5070 h 760979"/>
              <a:gd name="connsiteX2" fmla="*/ 59263 w 811137"/>
              <a:gd name="connsiteY2" fmla="*/ 321396 h 760979"/>
              <a:gd name="connsiteX3" fmla="*/ 56596 w 811137"/>
              <a:gd name="connsiteY3" fmla="*/ 632387 h 760979"/>
              <a:gd name="connsiteX4" fmla="*/ 0 w 811137"/>
              <a:gd name="connsiteY4" fmla="*/ 733435 h 760979"/>
              <a:gd name="connsiteX5" fmla="*/ 375521 w 811137"/>
              <a:gd name="connsiteY5" fmla="*/ 759163 h 760979"/>
              <a:gd name="connsiteX6" fmla="*/ 811137 w 811137"/>
              <a:gd name="connsiteY6" fmla="*/ 596534 h 76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1137" h="760979">
                <a:moveTo>
                  <a:pt x="775683" y="148140"/>
                </a:moveTo>
                <a:cubicBezTo>
                  <a:pt x="762064" y="122193"/>
                  <a:pt x="722979" y="17335"/>
                  <a:pt x="588282" y="5070"/>
                </a:cubicBezTo>
                <a:cubicBezTo>
                  <a:pt x="465944" y="-6070"/>
                  <a:pt x="93839" y="-29505"/>
                  <a:pt x="59263" y="321396"/>
                </a:cubicBezTo>
                <a:cubicBezTo>
                  <a:pt x="43357" y="430362"/>
                  <a:pt x="56596" y="569046"/>
                  <a:pt x="56596" y="632387"/>
                </a:cubicBezTo>
                <a:cubicBezTo>
                  <a:pt x="57073" y="704110"/>
                  <a:pt x="0" y="733435"/>
                  <a:pt x="0" y="733435"/>
                </a:cubicBezTo>
                <a:cubicBezTo>
                  <a:pt x="133360" y="743770"/>
                  <a:pt x="261604" y="767731"/>
                  <a:pt x="375521" y="759163"/>
                </a:cubicBezTo>
                <a:cubicBezTo>
                  <a:pt x="474122" y="751747"/>
                  <a:pt x="716355" y="732274"/>
                  <a:pt x="811137" y="596534"/>
                </a:cubicBezTo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A9A420-EBC2-475A-B5F6-1915095B1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128647" y="500208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 w="190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3E32A87-27EB-4E8C-A286-AC27F2A14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81631" flipH="1">
            <a:off x="4086067" y="493484"/>
            <a:ext cx="5016912" cy="2271814"/>
          </a:xfrm>
          <a:custGeom>
            <a:avLst/>
            <a:gdLst>
              <a:gd name="connsiteX0" fmla="*/ 628580 w 1248448"/>
              <a:gd name="connsiteY0" fmla="*/ 873029 h 873038"/>
              <a:gd name="connsiteX1" fmla="*/ 820985 w 1248448"/>
              <a:gd name="connsiteY1" fmla="*/ 803115 h 873038"/>
              <a:gd name="connsiteX2" fmla="*/ 1179791 w 1248448"/>
              <a:gd name="connsiteY2" fmla="*/ 630332 h 873038"/>
              <a:gd name="connsiteX3" fmla="*/ 1178744 w 1248448"/>
              <a:gd name="connsiteY3" fmla="*/ 192753 h 873038"/>
              <a:gd name="connsiteX4" fmla="*/ 459416 w 1248448"/>
              <a:gd name="connsiteY4" fmla="*/ 32447 h 873038"/>
              <a:gd name="connsiteX5" fmla="*/ 7264 w 1248448"/>
              <a:gd name="connsiteY5" fmla="*/ 595184 h 873038"/>
              <a:gd name="connsiteX6" fmla="*/ 545617 w 1248448"/>
              <a:gd name="connsiteY6" fmla="*/ 737202 h 873038"/>
              <a:gd name="connsiteX7" fmla="*/ 628580 w 1248448"/>
              <a:gd name="connsiteY7" fmla="*/ 873029 h 873038"/>
              <a:gd name="connsiteX0" fmla="*/ 666451 w 1286279"/>
              <a:gd name="connsiteY0" fmla="*/ 861647 h 861647"/>
              <a:gd name="connsiteX1" fmla="*/ 858856 w 1286279"/>
              <a:gd name="connsiteY1" fmla="*/ 791733 h 861647"/>
              <a:gd name="connsiteX2" fmla="*/ 1217662 w 1286279"/>
              <a:gd name="connsiteY2" fmla="*/ 618950 h 861647"/>
              <a:gd name="connsiteX3" fmla="*/ 1216615 w 1286279"/>
              <a:gd name="connsiteY3" fmla="*/ 181371 h 861647"/>
              <a:gd name="connsiteX4" fmla="*/ 497287 w 1286279"/>
              <a:gd name="connsiteY4" fmla="*/ 21065 h 861647"/>
              <a:gd name="connsiteX5" fmla="*/ 1905 w 1286279"/>
              <a:gd name="connsiteY5" fmla="*/ 582684 h 861647"/>
              <a:gd name="connsiteX6" fmla="*/ 583488 w 1286279"/>
              <a:gd name="connsiteY6" fmla="*/ 725820 h 861647"/>
              <a:gd name="connsiteX7" fmla="*/ 666451 w 1286279"/>
              <a:gd name="connsiteY7" fmla="*/ 861647 h 861647"/>
              <a:gd name="connsiteX0" fmla="*/ 676619 w 1296447"/>
              <a:gd name="connsiteY0" fmla="*/ 861647 h 861647"/>
              <a:gd name="connsiteX1" fmla="*/ 869024 w 1296447"/>
              <a:gd name="connsiteY1" fmla="*/ 791733 h 861647"/>
              <a:gd name="connsiteX2" fmla="*/ 1227830 w 1296447"/>
              <a:gd name="connsiteY2" fmla="*/ 618950 h 861647"/>
              <a:gd name="connsiteX3" fmla="*/ 1226783 w 1296447"/>
              <a:gd name="connsiteY3" fmla="*/ 181371 h 861647"/>
              <a:gd name="connsiteX4" fmla="*/ 507455 w 1296447"/>
              <a:gd name="connsiteY4" fmla="*/ 21065 h 861647"/>
              <a:gd name="connsiteX5" fmla="*/ 12073 w 1296447"/>
              <a:gd name="connsiteY5" fmla="*/ 582684 h 861647"/>
              <a:gd name="connsiteX6" fmla="*/ 593656 w 1296447"/>
              <a:gd name="connsiteY6" fmla="*/ 725820 h 861647"/>
              <a:gd name="connsiteX7" fmla="*/ 676619 w 1296447"/>
              <a:gd name="connsiteY7" fmla="*/ 861647 h 861647"/>
              <a:gd name="connsiteX0" fmla="*/ 679058 w 1298886"/>
              <a:gd name="connsiteY0" fmla="*/ 861647 h 861647"/>
              <a:gd name="connsiteX1" fmla="*/ 871463 w 1298886"/>
              <a:gd name="connsiteY1" fmla="*/ 791733 h 861647"/>
              <a:gd name="connsiteX2" fmla="*/ 1230269 w 1298886"/>
              <a:gd name="connsiteY2" fmla="*/ 618950 h 861647"/>
              <a:gd name="connsiteX3" fmla="*/ 1229222 w 1298886"/>
              <a:gd name="connsiteY3" fmla="*/ 181371 h 861647"/>
              <a:gd name="connsiteX4" fmla="*/ 509894 w 1298886"/>
              <a:gd name="connsiteY4" fmla="*/ 21065 h 861647"/>
              <a:gd name="connsiteX5" fmla="*/ 14512 w 1298886"/>
              <a:gd name="connsiteY5" fmla="*/ 582684 h 861647"/>
              <a:gd name="connsiteX6" fmla="*/ 596095 w 1298886"/>
              <a:gd name="connsiteY6" fmla="*/ 725820 h 861647"/>
              <a:gd name="connsiteX7" fmla="*/ 679058 w 1298886"/>
              <a:gd name="connsiteY7" fmla="*/ 861647 h 861647"/>
              <a:gd name="connsiteX0" fmla="*/ 679145 w 1305009"/>
              <a:gd name="connsiteY0" fmla="*/ 863804 h 863804"/>
              <a:gd name="connsiteX1" fmla="*/ 871550 w 1305009"/>
              <a:gd name="connsiteY1" fmla="*/ 793890 h 863804"/>
              <a:gd name="connsiteX2" fmla="*/ 1230356 w 1305009"/>
              <a:gd name="connsiteY2" fmla="*/ 621107 h 863804"/>
              <a:gd name="connsiteX3" fmla="*/ 1246771 w 1305009"/>
              <a:gd name="connsiteY3" fmla="*/ 172583 h 863804"/>
              <a:gd name="connsiteX4" fmla="*/ 509981 w 1305009"/>
              <a:gd name="connsiteY4" fmla="*/ 23222 h 863804"/>
              <a:gd name="connsiteX5" fmla="*/ 14599 w 1305009"/>
              <a:gd name="connsiteY5" fmla="*/ 584841 h 863804"/>
              <a:gd name="connsiteX6" fmla="*/ 596182 w 1305009"/>
              <a:gd name="connsiteY6" fmla="*/ 727977 h 863804"/>
              <a:gd name="connsiteX7" fmla="*/ 679145 w 1305009"/>
              <a:gd name="connsiteY7" fmla="*/ 863804 h 863804"/>
              <a:gd name="connsiteX0" fmla="*/ 679230 w 1311184"/>
              <a:gd name="connsiteY0" fmla="*/ 843802 h 843802"/>
              <a:gd name="connsiteX1" fmla="*/ 871635 w 1311184"/>
              <a:gd name="connsiteY1" fmla="*/ 773888 h 843802"/>
              <a:gd name="connsiteX2" fmla="*/ 1230441 w 1311184"/>
              <a:gd name="connsiteY2" fmla="*/ 601105 h 843802"/>
              <a:gd name="connsiteX3" fmla="*/ 1246856 w 1311184"/>
              <a:gd name="connsiteY3" fmla="*/ 152581 h 843802"/>
              <a:gd name="connsiteX4" fmla="*/ 507394 w 1311184"/>
              <a:gd name="connsiteY4" fmla="*/ 22407 h 843802"/>
              <a:gd name="connsiteX5" fmla="*/ 14684 w 1311184"/>
              <a:gd name="connsiteY5" fmla="*/ 564839 h 843802"/>
              <a:gd name="connsiteX6" fmla="*/ 596267 w 1311184"/>
              <a:gd name="connsiteY6" fmla="*/ 707975 h 843802"/>
              <a:gd name="connsiteX7" fmla="*/ 679230 w 1311184"/>
              <a:gd name="connsiteY7" fmla="*/ 843802 h 843802"/>
              <a:gd name="connsiteX0" fmla="*/ 680987 w 1312941"/>
              <a:gd name="connsiteY0" fmla="*/ 832452 h 832452"/>
              <a:gd name="connsiteX1" fmla="*/ 873392 w 1312941"/>
              <a:gd name="connsiteY1" fmla="*/ 762538 h 832452"/>
              <a:gd name="connsiteX2" fmla="*/ 1232198 w 1312941"/>
              <a:gd name="connsiteY2" fmla="*/ 589755 h 832452"/>
              <a:gd name="connsiteX3" fmla="*/ 1248613 w 1312941"/>
              <a:gd name="connsiteY3" fmla="*/ 141231 h 832452"/>
              <a:gd name="connsiteX4" fmla="*/ 509151 w 1312941"/>
              <a:gd name="connsiteY4" fmla="*/ 11057 h 832452"/>
              <a:gd name="connsiteX5" fmla="*/ 16441 w 1312941"/>
              <a:gd name="connsiteY5" fmla="*/ 553489 h 832452"/>
              <a:gd name="connsiteX6" fmla="*/ 598024 w 1312941"/>
              <a:gd name="connsiteY6" fmla="*/ 696625 h 832452"/>
              <a:gd name="connsiteX7" fmla="*/ 680987 w 1312941"/>
              <a:gd name="connsiteY7" fmla="*/ 832452 h 832452"/>
              <a:gd name="connsiteX0" fmla="*/ 682950 w 1314904"/>
              <a:gd name="connsiteY0" fmla="*/ 830411 h 830411"/>
              <a:gd name="connsiteX1" fmla="*/ 875355 w 1314904"/>
              <a:gd name="connsiteY1" fmla="*/ 760497 h 830411"/>
              <a:gd name="connsiteX2" fmla="*/ 1234161 w 1314904"/>
              <a:gd name="connsiteY2" fmla="*/ 587714 h 830411"/>
              <a:gd name="connsiteX3" fmla="*/ 1250576 w 1314904"/>
              <a:gd name="connsiteY3" fmla="*/ 139190 h 830411"/>
              <a:gd name="connsiteX4" fmla="*/ 511114 w 1314904"/>
              <a:gd name="connsiteY4" fmla="*/ 9016 h 830411"/>
              <a:gd name="connsiteX5" fmla="*/ 18404 w 1314904"/>
              <a:gd name="connsiteY5" fmla="*/ 551448 h 830411"/>
              <a:gd name="connsiteX6" fmla="*/ 599987 w 1314904"/>
              <a:gd name="connsiteY6" fmla="*/ 694584 h 830411"/>
              <a:gd name="connsiteX7" fmla="*/ 682950 w 1314904"/>
              <a:gd name="connsiteY7" fmla="*/ 830411 h 830411"/>
              <a:gd name="connsiteX0" fmla="*/ 683968 w 1317367"/>
              <a:gd name="connsiteY0" fmla="*/ 798885 h 798885"/>
              <a:gd name="connsiteX1" fmla="*/ 876373 w 1317367"/>
              <a:gd name="connsiteY1" fmla="*/ 728971 h 798885"/>
              <a:gd name="connsiteX2" fmla="*/ 1235179 w 1317367"/>
              <a:gd name="connsiteY2" fmla="*/ 556188 h 798885"/>
              <a:gd name="connsiteX3" fmla="*/ 1251594 w 1317367"/>
              <a:gd name="connsiteY3" fmla="*/ 107664 h 798885"/>
              <a:gd name="connsiteX4" fmla="*/ 492226 w 1317367"/>
              <a:gd name="connsiteY4" fmla="*/ 12344 h 798885"/>
              <a:gd name="connsiteX5" fmla="*/ 19422 w 1317367"/>
              <a:gd name="connsiteY5" fmla="*/ 519922 h 798885"/>
              <a:gd name="connsiteX6" fmla="*/ 601005 w 1317367"/>
              <a:gd name="connsiteY6" fmla="*/ 663058 h 798885"/>
              <a:gd name="connsiteX7" fmla="*/ 683968 w 1317367"/>
              <a:gd name="connsiteY7" fmla="*/ 798885 h 798885"/>
              <a:gd name="connsiteX0" fmla="*/ 686384 w 1319783"/>
              <a:gd name="connsiteY0" fmla="*/ 802389 h 802389"/>
              <a:gd name="connsiteX1" fmla="*/ 878789 w 1319783"/>
              <a:gd name="connsiteY1" fmla="*/ 732475 h 802389"/>
              <a:gd name="connsiteX2" fmla="*/ 1237595 w 1319783"/>
              <a:gd name="connsiteY2" fmla="*/ 559692 h 802389"/>
              <a:gd name="connsiteX3" fmla="*/ 1254010 w 1319783"/>
              <a:gd name="connsiteY3" fmla="*/ 111168 h 802389"/>
              <a:gd name="connsiteX4" fmla="*/ 494642 w 1319783"/>
              <a:gd name="connsiteY4" fmla="*/ 15848 h 802389"/>
              <a:gd name="connsiteX5" fmla="*/ 21838 w 1319783"/>
              <a:gd name="connsiteY5" fmla="*/ 523426 h 802389"/>
              <a:gd name="connsiteX6" fmla="*/ 603421 w 1319783"/>
              <a:gd name="connsiteY6" fmla="*/ 666562 h 802389"/>
              <a:gd name="connsiteX7" fmla="*/ 686384 w 1319783"/>
              <a:gd name="connsiteY7" fmla="*/ 802389 h 802389"/>
              <a:gd name="connsiteX0" fmla="*/ 702121 w 1335520"/>
              <a:gd name="connsiteY0" fmla="*/ 811669 h 811669"/>
              <a:gd name="connsiteX1" fmla="*/ 894526 w 1335520"/>
              <a:gd name="connsiteY1" fmla="*/ 741755 h 811669"/>
              <a:gd name="connsiteX2" fmla="*/ 1253332 w 1335520"/>
              <a:gd name="connsiteY2" fmla="*/ 568972 h 811669"/>
              <a:gd name="connsiteX3" fmla="*/ 1269747 w 1335520"/>
              <a:gd name="connsiteY3" fmla="*/ 120448 h 811669"/>
              <a:gd name="connsiteX4" fmla="*/ 510379 w 1335520"/>
              <a:gd name="connsiteY4" fmla="*/ 25128 h 811669"/>
              <a:gd name="connsiteX5" fmla="*/ 14706 w 1335520"/>
              <a:gd name="connsiteY5" fmla="*/ 506178 h 811669"/>
              <a:gd name="connsiteX6" fmla="*/ 619158 w 1335520"/>
              <a:gd name="connsiteY6" fmla="*/ 675842 h 811669"/>
              <a:gd name="connsiteX7" fmla="*/ 702121 w 1335520"/>
              <a:gd name="connsiteY7" fmla="*/ 811669 h 811669"/>
              <a:gd name="connsiteX0" fmla="*/ 706485 w 1339884"/>
              <a:gd name="connsiteY0" fmla="*/ 811669 h 811669"/>
              <a:gd name="connsiteX1" fmla="*/ 898890 w 1339884"/>
              <a:gd name="connsiteY1" fmla="*/ 741755 h 811669"/>
              <a:gd name="connsiteX2" fmla="*/ 1257696 w 1339884"/>
              <a:gd name="connsiteY2" fmla="*/ 568972 h 811669"/>
              <a:gd name="connsiteX3" fmla="*/ 1274111 w 1339884"/>
              <a:gd name="connsiteY3" fmla="*/ 120448 h 811669"/>
              <a:gd name="connsiteX4" fmla="*/ 514743 w 1339884"/>
              <a:gd name="connsiteY4" fmla="*/ 25128 h 811669"/>
              <a:gd name="connsiteX5" fmla="*/ 19070 w 1339884"/>
              <a:gd name="connsiteY5" fmla="*/ 506178 h 811669"/>
              <a:gd name="connsiteX6" fmla="*/ 623522 w 1339884"/>
              <a:gd name="connsiteY6" fmla="*/ 675842 h 811669"/>
              <a:gd name="connsiteX7" fmla="*/ 706485 w 1339884"/>
              <a:gd name="connsiteY7" fmla="*/ 811669 h 811669"/>
              <a:gd name="connsiteX0" fmla="*/ 706273 w 1339672"/>
              <a:gd name="connsiteY0" fmla="*/ 799317 h 799317"/>
              <a:gd name="connsiteX1" fmla="*/ 898678 w 1339672"/>
              <a:gd name="connsiteY1" fmla="*/ 729403 h 799317"/>
              <a:gd name="connsiteX2" fmla="*/ 1257484 w 1339672"/>
              <a:gd name="connsiteY2" fmla="*/ 556620 h 799317"/>
              <a:gd name="connsiteX3" fmla="*/ 1273899 w 1339672"/>
              <a:gd name="connsiteY3" fmla="*/ 108096 h 799317"/>
              <a:gd name="connsiteX4" fmla="*/ 514531 w 1339672"/>
              <a:gd name="connsiteY4" fmla="*/ 12776 h 799317"/>
              <a:gd name="connsiteX5" fmla="*/ 18858 w 1339672"/>
              <a:gd name="connsiteY5" fmla="*/ 493826 h 799317"/>
              <a:gd name="connsiteX6" fmla="*/ 623310 w 1339672"/>
              <a:gd name="connsiteY6" fmla="*/ 663490 h 799317"/>
              <a:gd name="connsiteX7" fmla="*/ 706273 w 1339672"/>
              <a:gd name="connsiteY7" fmla="*/ 799317 h 79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672" h="799317">
                <a:moveTo>
                  <a:pt x="706273" y="799317"/>
                </a:moveTo>
                <a:cubicBezTo>
                  <a:pt x="789712" y="787887"/>
                  <a:pt x="857339" y="727879"/>
                  <a:pt x="898678" y="729403"/>
                </a:cubicBezTo>
                <a:cubicBezTo>
                  <a:pt x="967829" y="732070"/>
                  <a:pt x="1194947" y="660171"/>
                  <a:pt x="1257484" y="556620"/>
                </a:cubicBezTo>
                <a:cubicBezTo>
                  <a:pt x="1320021" y="453069"/>
                  <a:pt x="1397724" y="198737"/>
                  <a:pt x="1273899" y="108096"/>
                </a:cubicBezTo>
                <a:cubicBezTo>
                  <a:pt x="1150074" y="17455"/>
                  <a:pt x="717904" y="-22581"/>
                  <a:pt x="514531" y="12776"/>
                </a:cubicBezTo>
                <a:cubicBezTo>
                  <a:pt x="311158" y="48133"/>
                  <a:pt x="-91680" y="17349"/>
                  <a:pt x="18858" y="493826"/>
                </a:cubicBezTo>
                <a:cubicBezTo>
                  <a:pt x="48481" y="635749"/>
                  <a:pt x="581495" y="654822"/>
                  <a:pt x="623310" y="663490"/>
                </a:cubicBezTo>
                <a:cubicBezTo>
                  <a:pt x="804761" y="700161"/>
                  <a:pt x="706273" y="799317"/>
                  <a:pt x="706273" y="799317"/>
                </a:cubicBezTo>
                <a:close/>
              </a:path>
            </a:pathLst>
          </a:custGeom>
          <a:noFill/>
          <a:ln w="190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E416E-7F63-C670-7043-C71EB1CC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282" y="860609"/>
            <a:ext cx="4621687" cy="12582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Zlatá přilba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B6F443-C050-8CC6-B2F7-FD5A7D5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57702" y="2265829"/>
            <a:ext cx="4236001" cy="35010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 Je každoroční závod </a:t>
            </a:r>
            <a:r>
              <a:rPr lang="en-US">
                <a:hlinkClick r:id="rId3"/>
              </a:rPr>
              <a:t>motocyklů</a:t>
            </a:r>
            <a:r>
              <a:rPr lang="en-US"/>
              <a:t> na </a:t>
            </a:r>
            <a:r>
              <a:rPr lang="en-US">
                <a:hlinkClick r:id="rId4"/>
              </a:rPr>
              <a:t>ploché dráze</a:t>
            </a:r>
            <a:r>
              <a:rPr lang="en-US"/>
              <a:t>, který se koná ve východočeských </a:t>
            </a:r>
            <a:r>
              <a:rPr lang="en-US">
                <a:hlinkClick r:id="rId5"/>
              </a:rPr>
              <a:t>Pardubicích</a:t>
            </a:r>
            <a:r>
              <a:rPr lang="en-US"/>
              <a:t>. Po delších jednáních s Východočeským autoklubem v Hradci Králové i jezdeckým klubem v Pardubicích spatřil v roce 1929 světlo světa první závod na travnaté ploché dráze. Jedná se o nejstarší závod na ploché dráze na světě. Poprvé se Zlatá přilba jela v roce </a:t>
            </a:r>
            <a:r>
              <a:rPr lang="en-US">
                <a:hlinkClick r:id="rId6"/>
              </a:rPr>
              <a:t>1929</a:t>
            </a:r>
            <a:r>
              <a:rPr lang="en-US"/>
              <a:t>. Jejím zakladatelem byl </a:t>
            </a:r>
            <a:r>
              <a:rPr lang="en-US">
                <a:hlinkClick r:id="rId7"/>
              </a:rPr>
              <a:t>Adolf Trnka, Ladislav Polák</a:t>
            </a:r>
            <a:r>
              <a:rPr lang="en-US"/>
              <a:t> a </a:t>
            </a:r>
            <a:r>
              <a:rPr lang="en-US">
                <a:hlinkClick r:id="rId8"/>
              </a:rPr>
              <a:t>František Hladěna</a:t>
            </a:r>
            <a:r>
              <a:rPr lang="en-US"/>
              <a:t>, československý motocyklový závodník, který během </a:t>
            </a:r>
            <a:r>
              <a:rPr lang="en-US">
                <a:hlinkClick r:id="rId9"/>
              </a:rPr>
              <a:t>druhé světové války</a:t>
            </a:r>
            <a:r>
              <a:rPr lang="en-US"/>
              <a:t> položil život v odboji.</a:t>
            </a:r>
          </a:p>
        </p:txBody>
      </p:sp>
    </p:spTree>
    <p:extLst>
      <p:ext uri="{BB962C8B-B14F-4D97-AF65-F5344CB8AC3E}">
        <p14:creationId xmlns:p14="http://schemas.microsoft.com/office/powerpoint/2010/main" val="185536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tchatVTI">
  <a:themeElements>
    <a:clrScheme name="AnalogousFromRegularSeedLeftStep">
      <a:dk1>
        <a:srgbClr val="000000"/>
      </a:dk1>
      <a:lt1>
        <a:srgbClr val="FFFFFF"/>
      </a:lt1>
      <a:dk2>
        <a:srgbClr val="31241B"/>
      </a:dk2>
      <a:lt2>
        <a:srgbClr val="F3F0F1"/>
      </a:lt2>
      <a:accent1>
        <a:srgbClr val="45B0A2"/>
      </a:accent1>
      <a:accent2>
        <a:srgbClr val="3BB170"/>
      </a:accent2>
      <a:accent3>
        <a:srgbClr val="47B54A"/>
      </a:accent3>
      <a:accent4>
        <a:srgbClr val="69B13B"/>
      </a:accent4>
      <a:accent5>
        <a:srgbClr val="95A942"/>
      </a:accent5>
      <a:accent6>
        <a:srgbClr val="B1973B"/>
      </a:accent6>
      <a:hlink>
        <a:srgbClr val="C14556"/>
      </a:hlink>
      <a:folHlink>
        <a:srgbClr val="7F7F7F"/>
      </a:folHlink>
    </a:clrScheme>
    <a:fontScheme name="The Hand">
      <a:majorFont>
        <a:latin typeface="The Serif Hand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itchatVTI" id="{08BB1610-1071-4750-BA6F-EA15E875FFCD}" vid="{D7BDF053-2181-45AE-9365-FFAA906CB43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1128</Words>
  <Application>Microsoft Office PowerPoint</Application>
  <PresentationFormat>Širokoúhlá obrazovka</PresentationFormat>
  <Paragraphs>50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The Hand</vt:lpstr>
      <vt:lpstr>The Serif Hand</vt:lpstr>
      <vt:lpstr>Times New Roman</vt:lpstr>
      <vt:lpstr>Motiv systému Office</vt:lpstr>
      <vt:lpstr>ChitchatVTI</vt:lpstr>
      <vt:lpstr>Pardubický Kraj</vt:lpstr>
      <vt:lpstr>                         Pardubické okresy</vt:lpstr>
      <vt:lpstr>Znak paRdubického kraje</vt:lpstr>
      <vt:lpstr>Mapa Pardubického kraje</vt:lpstr>
      <vt:lpstr>zaječice</vt:lpstr>
      <vt:lpstr>  hrad</vt:lpstr>
      <vt:lpstr>zámek</vt:lpstr>
      <vt:lpstr>Velká Pardubická </vt:lpstr>
      <vt:lpstr>Zlatá přilba</vt:lpstr>
      <vt:lpstr>Hokej pardubice</vt:lpstr>
      <vt:lpstr>Hřebčín Slatiňany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Sotonová Jana</cp:lastModifiedBy>
  <cp:revision>2</cp:revision>
  <dcterms:created xsi:type="dcterms:W3CDTF">2022-04-11T18:18:57Z</dcterms:created>
  <dcterms:modified xsi:type="dcterms:W3CDTF">2022-05-30T11:23:25Z</dcterms:modified>
</cp:coreProperties>
</file>