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25282-0DDC-45D9-A2C9-1505A07DA5A9}" v="497" dt="2022-04-20T17:04:40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BxTgA1KXI" TargetMode="External"/><Relationship Id="rId1" Type="http://schemas.openxmlformats.org/officeDocument/2006/relationships/hyperlink" Target="https://www.youtube.com/watch?v=12ZCH66YDjk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BxTgA1KXI" TargetMode="External"/><Relationship Id="rId1" Type="http://schemas.openxmlformats.org/officeDocument/2006/relationships/hyperlink" Target="https://www.youtube.com/watch?v=12ZCH66YDjk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96D22-48C7-42C1-8A7E-737EB9D6C4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5E278-ABB7-48D3-9C3B-C3465CF559AD}">
      <dgm:prSet/>
      <dgm:spPr/>
      <dgm:t>
        <a:bodyPr/>
        <a:lstStyle/>
        <a:p>
          <a:endParaRPr lang="cs-CZ" dirty="0"/>
        </a:p>
      </dgm:t>
    </dgm:pt>
    <dgm:pt modelId="{8046DF88-2714-4397-9EA5-2509A83AADFB}" type="parTrans" cxnId="{80D9FAAA-8AF2-4F56-9DC0-0323100E40D8}">
      <dgm:prSet/>
      <dgm:spPr/>
      <dgm:t>
        <a:bodyPr/>
        <a:lstStyle/>
        <a:p>
          <a:endParaRPr lang="en-US"/>
        </a:p>
      </dgm:t>
    </dgm:pt>
    <dgm:pt modelId="{45C88EA6-B87F-41AD-858E-EB1822554407}" type="sibTrans" cxnId="{80D9FAAA-8AF2-4F56-9DC0-0323100E40D8}">
      <dgm:prSet/>
      <dgm:spPr/>
      <dgm:t>
        <a:bodyPr/>
        <a:lstStyle/>
        <a:p>
          <a:endParaRPr lang="en-US"/>
        </a:p>
      </dgm:t>
    </dgm:pt>
    <dgm:pt modelId="{E9C44B73-FBFC-489A-AAD7-FCFBC1A49A5C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https://www.youtube.com/watch?v=12ZCH66YDjk</a:t>
          </a:r>
          <a:r>
            <a:rPr lang="cs-CZ" dirty="0"/>
            <a:t> </a:t>
          </a:r>
          <a:endParaRPr lang="en-US" dirty="0"/>
        </a:p>
      </dgm:t>
    </dgm:pt>
    <dgm:pt modelId="{27708240-C992-40BE-ACE3-4941C751299E}" type="parTrans" cxnId="{18079A42-88C5-496B-B46B-F838B06061A6}">
      <dgm:prSet/>
      <dgm:spPr/>
      <dgm:t>
        <a:bodyPr/>
        <a:lstStyle/>
        <a:p>
          <a:endParaRPr lang="en-US"/>
        </a:p>
      </dgm:t>
    </dgm:pt>
    <dgm:pt modelId="{AFA962E7-36B4-4209-AD9D-641F4F0A67BC}" type="sibTrans" cxnId="{18079A42-88C5-496B-B46B-F838B06061A6}">
      <dgm:prSet/>
      <dgm:spPr/>
      <dgm:t>
        <a:bodyPr/>
        <a:lstStyle/>
        <a:p>
          <a:endParaRPr lang="en-US"/>
        </a:p>
      </dgm:t>
    </dgm:pt>
    <dgm:pt modelId="{15C80492-9585-4B08-9AEE-8FDB9C53CD75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2"/>
            </a:rPr>
            <a:t>https://www.youtube.com/watch?v=pBBxTgA1KXI</a:t>
          </a:r>
          <a:r>
            <a:rPr lang="cs-CZ" dirty="0"/>
            <a:t> </a:t>
          </a:r>
          <a:endParaRPr lang="en-US" dirty="0"/>
        </a:p>
      </dgm:t>
    </dgm:pt>
    <dgm:pt modelId="{C0E6AE2C-392E-414B-B89D-E46ED3A8D667}" type="parTrans" cxnId="{A51B2189-229E-4442-9308-ED8A7CAD0D63}">
      <dgm:prSet/>
      <dgm:spPr/>
      <dgm:t>
        <a:bodyPr/>
        <a:lstStyle/>
        <a:p>
          <a:endParaRPr lang="en-US"/>
        </a:p>
      </dgm:t>
    </dgm:pt>
    <dgm:pt modelId="{E3DD25E5-824D-4994-ACF1-16088EA959A0}" type="sibTrans" cxnId="{A51B2189-229E-4442-9308-ED8A7CAD0D63}">
      <dgm:prSet/>
      <dgm:spPr/>
      <dgm:t>
        <a:bodyPr/>
        <a:lstStyle/>
        <a:p>
          <a:endParaRPr lang="en-US"/>
        </a:p>
      </dgm:t>
    </dgm:pt>
    <dgm:pt modelId="{08C1D019-2C76-4873-8FCC-CD5CC21FA0D2}" type="pres">
      <dgm:prSet presAssocID="{9C896D22-48C7-42C1-8A7E-737EB9D6C47E}" presName="linear" presStyleCnt="0">
        <dgm:presLayoutVars>
          <dgm:animLvl val="lvl"/>
          <dgm:resizeHandles val="exact"/>
        </dgm:presLayoutVars>
      </dgm:prSet>
      <dgm:spPr/>
    </dgm:pt>
    <dgm:pt modelId="{774F3284-EA8D-4DA3-9558-96896A9A2E09}" type="pres">
      <dgm:prSet presAssocID="{08E5E278-ABB7-48D3-9C3B-C3465CF559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22472D-CB72-4F72-8A7B-A7FACE96F147}" type="pres">
      <dgm:prSet presAssocID="{45C88EA6-B87F-41AD-858E-EB1822554407}" presName="spacer" presStyleCnt="0"/>
      <dgm:spPr/>
    </dgm:pt>
    <dgm:pt modelId="{E54261B8-1AFF-49AF-9F00-BE49C0D113C0}" type="pres">
      <dgm:prSet presAssocID="{E9C44B73-FBFC-489A-AAD7-FCFBC1A49A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4BD364-C283-47A2-BB2F-8FA0767A8B6C}" type="pres">
      <dgm:prSet presAssocID="{AFA962E7-36B4-4209-AD9D-641F4F0A67BC}" presName="spacer" presStyleCnt="0"/>
      <dgm:spPr/>
    </dgm:pt>
    <dgm:pt modelId="{CE90DBAC-FF29-4378-AD59-6F2E37F3184E}" type="pres">
      <dgm:prSet presAssocID="{15C80492-9585-4B08-9AEE-8FDB9C53CD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476720-196C-4152-876D-B0378C6A0F9C}" type="presOf" srcId="{E9C44B73-FBFC-489A-AAD7-FCFBC1A49A5C}" destId="{E54261B8-1AFF-49AF-9F00-BE49C0D113C0}" srcOrd="0" destOrd="0" presId="urn:microsoft.com/office/officeart/2005/8/layout/vList2"/>
    <dgm:cxn modelId="{B725C02F-8DE2-4B74-9CDF-AC65F99D5E26}" type="presOf" srcId="{08E5E278-ABB7-48D3-9C3B-C3465CF559AD}" destId="{774F3284-EA8D-4DA3-9558-96896A9A2E09}" srcOrd="0" destOrd="0" presId="urn:microsoft.com/office/officeart/2005/8/layout/vList2"/>
    <dgm:cxn modelId="{18079A42-88C5-496B-B46B-F838B06061A6}" srcId="{9C896D22-48C7-42C1-8A7E-737EB9D6C47E}" destId="{E9C44B73-FBFC-489A-AAD7-FCFBC1A49A5C}" srcOrd="1" destOrd="0" parTransId="{27708240-C992-40BE-ACE3-4941C751299E}" sibTransId="{AFA962E7-36B4-4209-AD9D-641F4F0A67BC}"/>
    <dgm:cxn modelId="{BD3DFB7F-34A8-4566-9523-ACB213E93C9A}" type="presOf" srcId="{9C896D22-48C7-42C1-8A7E-737EB9D6C47E}" destId="{08C1D019-2C76-4873-8FCC-CD5CC21FA0D2}" srcOrd="0" destOrd="0" presId="urn:microsoft.com/office/officeart/2005/8/layout/vList2"/>
    <dgm:cxn modelId="{A51B2189-229E-4442-9308-ED8A7CAD0D63}" srcId="{9C896D22-48C7-42C1-8A7E-737EB9D6C47E}" destId="{15C80492-9585-4B08-9AEE-8FDB9C53CD75}" srcOrd="2" destOrd="0" parTransId="{C0E6AE2C-392E-414B-B89D-E46ED3A8D667}" sibTransId="{E3DD25E5-824D-4994-ACF1-16088EA959A0}"/>
    <dgm:cxn modelId="{80D9FAAA-8AF2-4F56-9DC0-0323100E40D8}" srcId="{9C896D22-48C7-42C1-8A7E-737EB9D6C47E}" destId="{08E5E278-ABB7-48D3-9C3B-C3465CF559AD}" srcOrd="0" destOrd="0" parTransId="{8046DF88-2714-4397-9EA5-2509A83AADFB}" sibTransId="{45C88EA6-B87F-41AD-858E-EB1822554407}"/>
    <dgm:cxn modelId="{154DD7C7-B2AD-4DCA-879F-105FDF7794AA}" type="presOf" srcId="{15C80492-9585-4B08-9AEE-8FDB9C53CD75}" destId="{CE90DBAC-FF29-4378-AD59-6F2E37F3184E}" srcOrd="0" destOrd="0" presId="urn:microsoft.com/office/officeart/2005/8/layout/vList2"/>
    <dgm:cxn modelId="{111836F2-12BC-4D2F-9824-11A3A70083D2}" type="presParOf" srcId="{08C1D019-2C76-4873-8FCC-CD5CC21FA0D2}" destId="{774F3284-EA8D-4DA3-9558-96896A9A2E09}" srcOrd="0" destOrd="0" presId="urn:microsoft.com/office/officeart/2005/8/layout/vList2"/>
    <dgm:cxn modelId="{D05B5D90-5974-464F-B11A-7F02F8E9CC83}" type="presParOf" srcId="{08C1D019-2C76-4873-8FCC-CD5CC21FA0D2}" destId="{9422472D-CB72-4F72-8A7B-A7FACE96F147}" srcOrd="1" destOrd="0" presId="urn:microsoft.com/office/officeart/2005/8/layout/vList2"/>
    <dgm:cxn modelId="{A25C039A-D2C8-4FDE-A63D-5C07B23079C0}" type="presParOf" srcId="{08C1D019-2C76-4873-8FCC-CD5CC21FA0D2}" destId="{E54261B8-1AFF-49AF-9F00-BE49C0D113C0}" srcOrd="2" destOrd="0" presId="urn:microsoft.com/office/officeart/2005/8/layout/vList2"/>
    <dgm:cxn modelId="{00641FCD-0FD4-45B4-9F7B-AD3368EF13C4}" type="presParOf" srcId="{08C1D019-2C76-4873-8FCC-CD5CC21FA0D2}" destId="{924BD364-C283-47A2-BB2F-8FA0767A8B6C}" srcOrd="3" destOrd="0" presId="urn:microsoft.com/office/officeart/2005/8/layout/vList2"/>
    <dgm:cxn modelId="{0CC58030-9C48-47B2-AE8B-11C28BCEDC28}" type="presParOf" srcId="{08C1D019-2C76-4873-8FCC-CD5CC21FA0D2}" destId="{CE90DBAC-FF29-4378-AD59-6F2E37F318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1A628-143C-4143-A5C7-988CCBA421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EE18F4-0963-4A90-AC15-CD68645A2670}">
      <dgm:prSet/>
      <dgm:spPr/>
      <dgm:t>
        <a:bodyPr/>
        <a:lstStyle/>
        <a:p>
          <a:r>
            <a:rPr lang="cs-CZ"/>
            <a:t>No co se dá dělat.</a:t>
          </a:r>
          <a:endParaRPr lang="en-US"/>
        </a:p>
      </dgm:t>
    </dgm:pt>
    <dgm:pt modelId="{9CED312B-7057-4BCB-835F-0659E8A13682}" type="parTrans" cxnId="{1D1BA883-FECB-4D02-8D96-A96DD9C75388}">
      <dgm:prSet/>
      <dgm:spPr/>
      <dgm:t>
        <a:bodyPr/>
        <a:lstStyle/>
        <a:p>
          <a:endParaRPr lang="en-US"/>
        </a:p>
      </dgm:t>
    </dgm:pt>
    <dgm:pt modelId="{05B0C30C-554C-4B57-9156-A96CE01B257A}" type="sibTrans" cxnId="{1D1BA883-FECB-4D02-8D96-A96DD9C75388}">
      <dgm:prSet/>
      <dgm:spPr/>
      <dgm:t>
        <a:bodyPr/>
        <a:lstStyle/>
        <a:p>
          <a:endParaRPr lang="en-US"/>
        </a:p>
      </dgm:t>
    </dgm:pt>
    <dgm:pt modelId="{E694F26C-8B84-429D-BC59-6595C88DA639}">
      <dgm:prSet/>
      <dgm:spPr/>
      <dgm:t>
        <a:bodyPr/>
        <a:lstStyle/>
        <a:p>
          <a:r>
            <a:rPr lang="cs-CZ" dirty="0"/>
            <a:t>Tato prezentace vás měla naučit pár malých drobností o Zlínském kraji a </a:t>
          </a:r>
          <a:r>
            <a:rPr lang="cs-CZ"/>
            <a:t>proto doufám, </a:t>
          </a:r>
          <a:r>
            <a:rPr lang="cs-CZ" dirty="0"/>
            <a:t>že se vám tato </a:t>
          </a:r>
          <a:r>
            <a:rPr lang="cs-CZ"/>
            <a:t>prezentace líbila</a:t>
          </a:r>
          <a:endParaRPr lang="en-US" dirty="0"/>
        </a:p>
      </dgm:t>
    </dgm:pt>
    <dgm:pt modelId="{AF95D346-9E85-4005-B0B7-7A205248C2B7}" type="parTrans" cxnId="{9E260783-82FA-4D1B-9E00-FD949B4DA60F}">
      <dgm:prSet/>
      <dgm:spPr/>
      <dgm:t>
        <a:bodyPr/>
        <a:lstStyle/>
        <a:p>
          <a:endParaRPr lang="en-US"/>
        </a:p>
      </dgm:t>
    </dgm:pt>
    <dgm:pt modelId="{891199BA-6DB4-4331-8B8F-D7D58EABFC25}" type="sibTrans" cxnId="{9E260783-82FA-4D1B-9E00-FD949B4DA60F}">
      <dgm:prSet/>
      <dgm:spPr/>
      <dgm:t>
        <a:bodyPr/>
        <a:lstStyle/>
        <a:p>
          <a:endParaRPr lang="en-US"/>
        </a:p>
      </dgm:t>
    </dgm:pt>
    <dgm:pt modelId="{4AFCCA29-B377-41D5-A360-65353DA378E3}" type="pres">
      <dgm:prSet presAssocID="{4A41A628-143C-4143-A5C7-988CCBA421EB}" presName="root" presStyleCnt="0">
        <dgm:presLayoutVars>
          <dgm:dir/>
          <dgm:resizeHandles val="exact"/>
        </dgm:presLayoutVars>
      </dgm:prSet>
      <dgm:spPr/>
    </dgm:pt>
    <dgm:pt modelId="{E7FA0E4D-B607-4E59-9704-1F380C9CCEB6}" type="pres">
      <dgm:prSet presAssocID="{ABEE18F4-0963-4A90-AC15-CD68645A2670}" presName="compNode" presStyleCnt="0"/>
      <dgm:spPr/>
    </dgm:pt>
    <dgm:pt modelId="{FD3BA436-1AD4-46B4-BF89-F36AB4711835}" type="pres">
      <dgm:prSet presAssocID="{ABEE18F4-0963-4A90-AC15-CD68645A2670}" presName="bgRect" presStyleLbl="bgShp" presStyleIdx="0" presStyleCnt="2"/>
      <dgm:spPr/>
    </dgm:pt>
    <dgm:pt modelId="{BFF00310-BC79-40B8-AEE2-F68B3133A257}" type="pres">
      <dgm:prSet presAssocID="{ABEE18F4-0963-4A90-AC15-CD68645A26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ákaz"/>
        </a:ext>
      </dgm:extLst>
    </dgm:pt>
    <dgm:pt modelId="{223BAAA0-A66C-41D5-A333-93FFC423CDCC}" type="pres">
      <dgm:prSet presAssocID="{ABEE18F4-0963-4A90-AC15-CD68645A2670}" presName="spaceRect" presStyleCnt="0"/>
      <dgm:spPr/>
    </dgm:pt>
    <dgm:pt modelId="{382240BD-F23E-4626-91E8-884A73CEE416}" type="pres">
      <dgm:prSet presAssocID="{ABEE18F4-0963-4A90-AC15-CD68645A2670}" presName="parTx" presStyleLbl="revTx" presStyleIdx="0" presStyleCnt="2">
        <dgm:presLayoutVars>
          <dgm:chMax val="0"/>
          <dgm:chPref val="0"/>
        </dgm:presLayoutVars>
      </dgm:prSet>
      <dgm:spPr/>
    </dgm:pt>
    <dgm:pt modelId="{DDCD5C08-F6DB-47E0-8A21-B2FFB58A7490}" type="pres">
      <dgm:prSet presAssocID="{05B0C30C-554C-4B57-9156-A96CE01B257A}" presName="sibTrans" presStyleCnt="0"/>
      <dgm:spPr/>
    </dgm:pt>
    <dgm:pt modelId="{D32D119D-C4B5-4396-8702-C40AA8459E37}" type="pres">
      <dgm:prSet presAssocID="{E694F26C-8B84-429D-BC59-6595C88DA639}" presName="compNode" presStyleCnt="0"/>
      <dgm:spPr/>
    </dgm:pt>
    <dgm:pt modelId="{ADE264A9-994E-48CB-9720-8C15205212CE}" type="pres">
      <dgm:prSet presAssocID="{E694F26C-8B84-429D-BC59-6595C88DA639}" presName="bgRect" presStyleLbl="bgShp" presStyleIdx="1" presStyleCnt="2"/>
      <dgm:spPr/>
    </dgm:pt>
    <dgm:pt modelId="{552260D8-2729-411A-BBCF-BD896AF9C5AE}" type="pres">
      <dgm:prSet presAssocID="{E694F26C-8B84-429D-BC59-6595C88DA63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B331CF0D-68F6-4AE2-B8C5-401FD1CDEB14}" type="pres">
      <dgm:prSet presAssocID="{E694F26C-8B84-429D-BC59-6595C88DA639}" presName="spaceRect" presStyleCnt="0"/>
      <dgm:spPr/>
    </dgm:pt>
    <dgm:pt modelId="{06624552-2D1D-45CB-ABCA-CA269D183866}" type="pres">
      <dgm:prSet presAssocID="{E694F26C-8B84-429D-BC59-6595C88DA6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9760337-4F9A-4B9B-B1DF-56551C48B37A}" type="presOf" srcId="{4A41A628-143C-4143-A5C7-988CCBA421EB}" destId="{4AFCCA29-B377-41D5-A360-65353DA378E3}" srcOrd="0" destOrd="0" presId="urn:microsoft.com/office/officeart/2018/2/layout/IconVerticalSolidList"/>
    <dgm:cxn modelId="{9E260783-82FA-4D1B-9E00-FD949B4DA60F}" srcId="{4A41A628-143C-4143-A5C7-988CCBA421EB}" destId="{E694F26C-8B84-429D-BC59-6595C88DA639}" srcOrd="1" destOrd="0" parTransId="{AF95D346-9E85-4005-B0B7-7A205248C2B7}" sibTransId="{891199BA-6DB4-4331-8B8F-D7D58EABFC25}"/>
    <dgm:cxn modelId="{1D1BA883-FECB-4D02-8D96-A96DD9C75388}" srcId="{4A41A628-143C-4143-A5C7-988CCBA421EB}" destId="{ABEE18F4-0963-4A90-AC15-CD68645A2670}" srcOrd="0" destOrd="0" parTransId="{9CED312B-7057-4BCB-835F-0659E8A13682}" sibTransId="{05B0C30C-554C-4B57-9156-A96CE01B257A}"/>
    <dgm:cxn modelId="{DA7BE4B8-AF44-463D-B847-110FFCE4342B}" type="presOf" srcId="{ABEE18F4-0963-4A90-AC15-CD68645A2670}" destId="{382240BD-F23E-4626-91E8-884A73CEE416}" srcOrd="0" destOrd="0" presId="urn:microsoft.com/office/officeart/2018/2/layout/IconVerticalSolidList"/>
    <dgm:cxn modelId="{18DE8DF0-D36A-46A3-9E8A-43468167AB55}" type="presOf" srcId="{E694F26C-8B84-429D-BC59-6595C88DA639}" destId="{06624552-2D1D-45CB-ABCA-CA269D183866}" srcOrd="0" destOrd="0" presId="urn:microsoft.com/office/officeart/2018/2/layout/IconVerticalSolidList"/>
    <dgm:cxn modelId="{4174C05F-D7AE-4CAF-BFB2-DA7B3BB404B6}" type="presParOf" srcId="{4AFCCA29-B377-41D5-A360-65353DA378E3}" destId="{E7FA0E4D-B607-4E59-9704-1F380C9CCEB6}" srcOrd="0" destOrd="0" presId="urn:microsoft.com/office/officeart/2018/2/layout/IconVerticalSolidList"/>
    <dgm:cxn modelId="{93B5036E-FD32-4837-9366-4CBBAD9DE7FB}" type="presParOf" srcId="{E7FA0E4D-B607-4E59-9704-1F380C9CCEB6}" destId="{FD3BA436-1AD4-46B4-BF89-F36AB4711835}" srcOrd="0" destOrd="0" presId="urn:microsoft.com/office/officeart/2018/2/layout/IconVerticalSolidList"/>
    <dgm:cxn modelId="{41CBA154-2A59-4E75-A9D4-2D8B325CDFBD}" type="presParOf" srcId="{E7FA0E4D-B607-4E59-9704-1F380C9CCEB6}" destId="{BFF00310-BC79-40B8-AEE2-F68B3133A257}" srcOrd="1" destOrd="0" presId="urn:microsoft.com/office/officeart/2018/2/layout/IconVerticalSolidList"/>
    <dgm:cxn modelId="{F047AAB9-4C42-4AA5-B1EF-DDA4F88B84C8}" type="presParOf" srcId="{E7FA0E4D-B607-4E59-9704-1F380C9CCEB6}" destId="{223BAAA0-A66C-41D5-A333-93FFC423CDCC}" srcOrd="2" destOrd="0" presId="urn:microsoft.com/office/officeart/2018/2/layout/IconVerticalSolidList"/>
    <dgm:cxn modelId="{FFBDDD58-9424-45D9-87B8-1603F7926CFF}" type="presParOf" srcId="{E7FA0E4D-B607-4E59-9704-1F380C9CCEB6}" destId="{382240BD-F23E-4626-91E8-884A73CEE416}" srcOrd="3" destOrd="0" presId="urn:microsoft.com/office/officeart/2018/2/layout/IconVerticalSolidList"/>
    <dgm:cxn modelId="{65C645A8-7527-40A3-A975-8E1866DAC592}" type="presParOf" srcId="{4AFCCA29-B377-41D5-A360-65353DA378E3}" destId="{DDCD5C08-F6DB-47E0-8A21-B2FFB58A7490}" srcOrd="1" destOrd="0" presId="urn:microsoft.com/office/officeart/2018/2/layout/IconVerticalSolidList"/>
    <dgm:cxn modelId="{EDDFE5A7-0546-4D37-94A1-7887FFDA0A04}" type="presParOf" srcId="{4AFCCA29-B377-41D5-A360-65353DA378E3}" destId="{D32D119D-C4B5-4396-8702-C40AA8459E37}" srcOrd="2" destOrd="0" presId="urn:microsoft.com/office/officeart/2018/2/layout/IconVerticalSolidList"/>
    <dgm:cxn modelId="{29C4DB07-F8E5-4A0F-B28B-9195E622B50B}" type="presParOf" srcId="{D32D119D-C4B5-4396-8702-C40AA8459E37}" destId="{ADE264A9-994E-48CB-9720-8C15205212CE}" srcOrd="0" destOrd="0" presId="urn:microsoft.com/office/officeart/2018/2/layout/IconVerticalSolidList"/>
    <dgm:cxn modelId="{57A7768E-7205-43C4-AA65-DF85D2F9A237}" type="presParOf" srcId="{D32D119D-C4B5-4396-8702-C40AA8459E37}" destId="{552260D8-2729-411A-BBCF-BD896AF9C5AE}" srcOrd="1" destOrd="0" presId="urn:microsoft.com/office/officeart/2018/2/layout/IconVerticalSolidList"/>
    <dgm:cxn modelId="{579984E6-9006-46CB-B87B-CACC3D940EC6}" type="presParOf" srcId="{D32D119D-C4B5-4396-8702-C40AA8459E37}" destId="{B331CF0D-68F6-4AE2-B8C5-401FD1CDEB14}" srcOrd="2" destOrd="0" presId="urn:microsoft.com/office/officeart/2018/2/layout/IconVerticalSolidList"/>
    <dgm:cxn modelId="{3E24FB98-CAC7-4F07-818B-8489C59F721A}" type="presParOf" srcId="{D32D119D-C4B5-4396-8702-C40AA8459E37}" destId="{06624552-2D1D-45CB-ABCA-CA269D1838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F3284-EA8D-4DA3-9558-96896A9A2E09}">
      <dsp:nvSpPr>
        <dsp:cNvPr id="0" name=""/>
        <dsp:cNvSpPr/>
      </dsp:nvSpPr>
      <dsp:spPr>
        <a:xfrm>
          <a:off x="0" y="699084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800" kern="1200" dirty="0"/>
        </a:p>
      </dsp:txBody>
      <dsp:txXfrm>
        <a:off x="44492" y="743576"/>
        <a:ext cx="10426616" cy="822446"/>
      </dsp:txXfrm>
    </dsp:sp>
    <dsp:sp modelId="{E54261B8-1AFF-49AF-9F00-BE49C0D113C0}">
      <dsp:nvSpPr>
        <dsp:cNvPr id="0" name=""/>
        <dsp:cNvSpPr/>
      </dsp:nvSpPr>
      <dsp:spPr>
        <a:xfrm>
          <a:off x="0" y="1719954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>
              <a:hlinkClick xmlns:r="http://schemas.openxmlformats.org/officeDocument/2006/relationships" r:id="rId1"/>
            </a:rPr>
            <a:t>https://www.youtube.com/watch?v=12ZCH66YDjk</a:t>
          </a:r>
          <a:r>
            <a:rPr lang="cs-CZ" sz="3800" kern="1200" dirty="0"/>
            <a:t> </a:t>
          </a:r>
          <a:endParaRPr lang="en-US" sz="3800" kern="1200" dirty="0"/>
        </a:p>
      </dsp:txBody>
      <dsp:txXfrm>
        <a:off x="44492" y="1764446"/>
        <a:ext cx="10426616" cy="822446"/>
      </dsp:txXfrm>
    </dsp:sp>
    <dsp:sp modelId="{CE90DBAC-FF29-4378-AD59-6F2E37F3184E}">
      <dsp:nvSpPr>
        <dsp:cNvPr id="0" name=""/>
        <dsp:cNvSpPr/>
      </dsp:nvSpPr>
      <dsp:spPr>
        <a:xfrm>
          <a:off x="0" y="2740824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>
              <a:hlinkClick xmlns:r="http://schemas.openxmlformats.org/officeDocument/2006/relationships" r:id="rId2"/>
            </a:rPr>
            <a:t>https://www.youtube.com/watch?v=pBBxTgA1KXI</a:t>
          </a:r>
          <a:r>
            <a:rPr lang="cs-CZ" sz="3800" kern="1200" dirty="0"/>
            <a:t> </a:t>
          </a:r>
          <a:endParaRPr lang="en-US" sz="3800" kern="1200" dirty="0"/>
        </a:p>
      </dsp:txBody>
      <dsp:txXfrm>
        <a:off x="44492" y="2785316"/>
        <a:ext cx="10426616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A436-1AD4-46B4-BF89-F36AB4711835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00310-BC79-40B8-AEE2-F68B3133A257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240BD-F23E-4626-91E8-884A73CEE416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No co se dá dělat.</a:t>
          </a:r>
          <a:endParaRPr lang="en-US" sz="2300" kern="1200"/>
        </a:p>
      </dsp:txBody>
      <dsp:txXfrm>
        <a:off x="1907374" y="894511"/>
        <a:ext cx="4356265" cy="1651406"/>
      </dsp:txXfrm>
    </dsp:sp>
    <dsp:sp modelId="{ADE264A9-994E-48CB-9720-8C15205212CE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260D8-2729-411A-BBCF-BD896AF9C5AE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24552-2D1D-45CB-ABCA-CA269D183866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Tato prezentace vás měla naučit pár malých drobností o Zlínském kraji a </a:t>
          </a:r>
          <a:r>
            <a:rPr lang="cs-CZ" sz="2300" kern="1200"/>
            <a:t>proto doufám, </a:t>
          </a:r>
          <a:r>
            <a:rPr lang="cs-CZ" sz="2300" kern="1200" dirty="0"/>
            <a:t>že se vám tato </a:t>
          </a:r>
          <a:r>
            <a:rPr lang="cs-CZ" sz="2300" kern="1200"/>
            <a:t>prezentace líbila</a:t>
          </a:r>
          <a:endParaRPr lang="en-US" sz="2300" kern="1200" dirty="0"/>
        </a:p>
      </dsp:txBody>
      <dsp:txXfrm>
        <a:off x="1907374" y="2958769"/>
        <a:ext cx="4356265" cy="165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3440 2011 16383 0 0,'0'7'0'0'0,"6"2"0"0"0,10-1 0 0 0,2 6 0 0 0,4 0 0 0 0,6-2 0 0 0,4-4 0 0 0,4-2 0 0 0,10 4 0 0 0,3 0 0 0 0,0-1 0 0 0,6-2 0 0 0,7-3 0 0 0,-1-2 0 0 0,-3-1 0 0 0,1 0 0 0 0,-2-2 0 0 0,-4 1 0 0 0,-4 0 0 0 0,10-1 0 0 0,1 1 0 0 0,-2 0 0 0 0,3 0 0 0 0,3 0 0 0 0,-1 0 0 0 0,-5 0 0 0 0,-5 0 0 0 0,-6 0 0 0 0,4 0 0 0 0,-1 0 0 0 0,-1 0 0 0 0,-3 0 0 0 0,-2 0 0 0 0,-2 0 0 0 0,-2 0 0 0 0,0 0 0 0 0,0 0 0 0 0,0 0 0 0 0,-1 0 0 0 0,1 0 0 0 0,-1 0 0 0 0,1 0 0 0 0,7 0 0 0 0,2 0 0 0 0,-1 0 0 0 0,-1 0 0 0 0,5 6 0 0 0,0 3 0 0 0,5 0 0 0 0,-1-2 0 0 0,-2 5 0 0 0,-4 0 0 0 0,-4-2 0 0 0,-3-2 0 0 0,5-3 0 0 0,-6 4 0 0 0,-3 1 0 0 0,6-1 0 0 0,-6 5 0 0 0,-2-1 0 0 0,0-2 0 0 0,-1-2 0 0 0,1-4 0 0 0,8 4 0 0 0,3 9 0 0 0,0-1 0 0 0,-1-1 0 0 0,-2-5 0 0 0,-2 3 0 0 0,-1-1 0 0 0,-2 5 0 0 0,0-2 0 0 0,0-3 0 0 0,0 3 0 0 0,-1-1 0 0 0,8 4 0 0 0,-5 4 0 0 0,-3 0 0 0 0,6 2 0 0 0,2 3 0 0 0,7-2 0 0 0,0 1 0 0 0,-2 2 0 0 0,5 3 0 0 0,-2 4 0 0 0,4 1 0 0 0,5 9 0 0 0,-1-4 0 0 0,-5-2 0 0 0,2-1 0 0 0,-3 6 0 0 0,3 3 0 0 0,-3-7 0 0 0,-3 2 0 0 0,1-5 0 0 0,0-2 0 0 0,3-1 0 0 0,6-7 0 0 0,-2 7 0 0 0,2 3 0 0 0,-2-5 0 0 0,1-7 0 0 0,-3-2 0 0 0,2-5 0 0 0,-3 1 0 0 0,2-3 0 0 0,-2-4 0 0 0,2 3 0 0 0,-9 4 0 0 0,0 0 0 0 0,-2-4 0 0 0,-3-4 0 0 0,-2 2 0 0 0,-3-1 0 0 0,-1-3 0 0 0,0-3 0 0 0,-2-3 0 0 0,1-2 0 0 0,-1-1 0 0 0,7-1 0 0 0,3 6 0 0 0,-1 3 0 0 0,6-1 0 0 0,13 5 0 0 0,3 1 0 0 0,2-3 0 0 0,4-2 0 0 0,1-4 0 0 0,9 5 0 0 0,2 0 0 0 0,-5-1 0 0 0,-5-2 0 0 0,-1-3 0 0 0,6-1 0 0 0,3-2 0 0 0,0-1 0 0 0,6 0 0 0 0,8 0 0 0 0,0-1 0 0 0,4 1 0 0 0,-3-1 0 0 0,-4 1 0 0 0,-12 0 0 0 0,-8 0 0 0 0,-9 0 0 0 0,-9-7 0 0 0,-2-2 0 0 0,-4 1 0 0 0,-3-6 0 0 0,2 0 0 0 0,0 2 0 0 0,-2 4 0 0 0,-3 2 0 0 0,-3 3 0 0 0,-2 2 0 0 0,-1 0 0 0 0,-8 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21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14843 7144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4.39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3360 2394 16383 0 0,'7'0'0'0'0,"9"0"0"0"0,8 0 0 0 0,8 0 0 0 0,4 0 0 0 0,3 0 0 0 0,2 0 0 0 0,1 0 0 0 0,0 0 0 0 0,-1 0 0 0 0,0 0 0 0 0,0 0 0 0 0,-1 0 0 0 0,7 0 0 0 0,15 0 0 0 0,12 0 0 0 0,-1 0 0 0 0,1 0 0 0 0,2 0 0 0 0,7 0 0 0 0,-2 0 0 0 0,-2 0 0 0 0,-8 0 0 0 0,-2 0 0 0 0,-6 0 0 0 0,0 0 0 0 0,2 0 0 0 0,-2 0 0 0 0,1 0 0 0 0,3 0 0 0 0,5 0 0 0 0,-4 0 0 0 0,7 0 0 0 0,-3 6 0 0 0,1 3 0 0 0,1 7 0 0 0,1 0 0 0 0,-5 4 0 0 0,0 6 0 0 0,0 5 0 0 0,-4-3 0 0 0,-6 1 0 0 0,6 2 0 0 0,-1 3 0 0 0,-4 2 0 0 0,0 2 0 0 0,-3 1 0 0 0,2 1 0 0 0,5 0 0 0 0,-2 1 0 0 0,-6-1 0 0 0,3 1 0 0 0,-11-1 0 0 0,-5 0 0 0 0,-5 0 0 0 0,6 7 0 0 0,1 2 0 0 0,0-1 0 0 0,-1-1 0 0 0,-8-2 0 0 0,-4 5 0 0 0,-7 7 0 0 0,-2 1 0 0 0,-4 5 0 0 0,0 4 0 0 0,-2 5 0 0 0,-5-3 0 0 0,-4 0 0 0 0,-4 2 0 0 0,-3-4 0 0 0,-1 0 0 0 0,-2-5 0 0 0,0 1 0 0 0,0-3 0 0 0,1-6 0 0 0,-1-5 0 0 0,1 3 0 0 0,0 7 0 0 0,-7 5 0 0 0,-2 7 0 0 0,-7 4 0 0 0,0-3 0 0 0,-4-1 0 0 0,-6-5 0 0 0,2-8 0 0 0,5-6 0 0 0,5-6 0 0 0,-1-3 0 0 0,-5-3 0 0 0,-6-1 0 0 0,-6 0 0 0 0,4-1 0 0 0,-1 1 0 0 0,-3-7 0 0 0,5-1 0 0 0,0-7 0 0 0,-2 0 0 0 0,-4 2 0 0 0,-2 4 0 0 0,-2 4 0 0 0,-2 2 0 0 0,0 2 0 0 0,5 2 0 0 0,3-7 0 0 0,6-1 0 0 0,-7 0 0 0 0,3 2 0 0 0,0-6 0 0 0,4 7 0 0 0,-1-3 0 0 0,-1 7 0 0 0,2 3 0 0 0,0 2 0 0 0,-3 0 0 0 0,3-1 0 0 0,-1-8 0 0 0,4-2 0 0 0,-1-1 0 0 0,-3 1 0 0 0,-5-4 0 0 0,4-2 0 0 0,-1-4 0 0 0,5 0 0 0 0,-1 4 0 0 0,-3 3 0 0 0,3 3 0 0 0,6 4 0 0 0,-2-5 0 0 0,4-2 0 0 0,-3 2 0 0 0,2 2 0 0 0,4 2 0 0 0,-3-6 0 0 0,-5 7 0 0 0,1 3 0 0 0,-4 2 0 0 0,-3 0 0 0 0,2 0 0 0 0,6 0 0 0 0,5-1 0 0 0,6 0 0 0 0,4-1 0 0 0,-4-7 0 0 0,-1 5 0 0 0,1 9 0 0 0,3 4 0 0 0,-6 6 0 0 0,0 1 0 0 0,-6 3 0 0 0,1 6 0 0 0,3-2 0 0 0,3-6 0 0 0,4 2 0 0 0,2-4 0 0 0,3-4 0 0 0,1-5 0 0 0,0-3 0 0 0,-6 4 0 0 0,-2 0 0 0 0,0-1 0 0 0,1 5 0 0 0,-4 0 0 0 0,-1 5 0 0 0,2 12 0 0 0,2 9 0 0 0,3 4 0 0 0,2 1 0 0 0,2 1 0 0 0,1-1 0 0 0,0 5 0 0 0,1 2 0 0 0,-1-9 0 0 0,1-3 0 0 0,-1-10 0 0 0,0-9 0 0 0,0-1 0 0 0,7-4 0 0 0,2-5 0 0 0,7-3 0 0 0,6-4 0 0 0,1-2 0 0 0,2-8 0 0 0,5 4 0 0 0,3 9 0 0 0,3-3 0 0 0,2 5 0 0 0,8 1 0 0 0,4-2 0 0 0,6 6 0 0 0,1-7 0 0 0,-3-4 0 0 0,3 4 0 0 0,6 2 0 0 0,-2-2 0 0 0,3-7 0 0 0,-3 2 0 0 0,2 1 0 0 0,4-6 0 0 0,-3-2 0 0 0,-5-1 0 0 0,7-6 0 0 0,0 0 0 0 0,-5 1 0 0 0,7-3 0 0 0,0-7 0 0 0,-6 8 0 0 0,1-1 0 0 0,3 3 0 0 0,-3-5 0 0 0,1-5 0 0 0,4-6 0 0 0,3 2 0 0 0,4 5 0 0 0,9 0 0 0 0,-3-4 0 0 0,-1-4 0 0 0,-1-5 0 0 0,6-2 0 0 0,-4 4 0 0 0,-2 2 0 0 0,5-2 0 0 0,3-2 0 0 0,-1-2 0 0 0,6-2 0 0 0,1-1 0 0 0,-2 0 0 0 0,-3-1 0 0 0,4-1 0 0 0,0 1 0 0 0,-2-1 0 0 0,-3 1 0 0 0,5 0 0 0 0,-1 0 0 0 0,6 0 0 0 0,-1 0 0 0 0,-3 0 0 0 0,3 0 0 0 0,-1-7 0 0 0,-10-2 0 0 0,1-6 0 0 0,-1-8 0 0 0,-1 0 0 0 0,-8-2 0 0 0,-3 2 0 0 0,-8-1 0 0 0,-7 4 0 0 0,-1 4 0 0 0,-3-1 0 0 0,-4 2 0 0 0,4-3 0 0 0,-2 1 0 0 0,-2-3 0 0 0,-3 2 0 0 0,-2-3 0 0 0,-3-4 0 0 0,-1 1 0 0 0,-8-1 0 0 0,-2 3 0 0 0,-7-1 0 0 0,6-4 0 0 0,11-4 0 0 0,7-3 0 0 0,-6-3 0 0 0,3 5 0 0 0,-5 1 0 0 0,-3-1 0 0 0,-8-2 0 0 0,-1 5 0 0 0,0 1 0 0 0,3-2 0 0 0,-4-3 0 0 0,0-2 0 0 0,-5-2 0 0 0,2 5 0 0 0,2 1 0 0 0,-2 0 0 0 0,1 4 0 0 0,-4 0 0 0 0,2 6 0 0 0,-4-2 0 0 0,3 4 0 0 0,-4-2 0 0 0,3-4 0 0 0,-2-5 0 0 0,2 3 0 0 0,-3-1 0 0 0,3 5 0 0 0,-2-1 0 0 0,-4-3 0 0 0,1-4 0 0 0,-1-3 0 0 0,3 3 0 0 0,-1 2 0 0 0,-4-2 0 0 0,3-3 0 0 0,-1-2 0 0 0,3-1 0 0 0,-1-2 0 0 0,3-1 0 0 0,-1-7 0 0 0,2 5 0 0 0,-2-5 0 0 0,2-1 0 0 0,5 1 0 0 0,-2 2 0 0 0,-6 2 0 0 0,2 1 0 0 0,-3 1 0 0 0,2-6 0 0 0,-2-2 0 0 0,3 0 0 0 0,-1-4 0 0 0,1-1 0 0 0,6 3 0 0 0,4-4 0 0 0,-2 0 0 0 0,-7 4 0 0 0,0-4 0 0 0,-3-6 0 0 0,2-6 0 0 0,5 1 0 0 0,4-1 0 0 0,-3-3 0 0 0,-5-10 0 0 0,0-5 0 0 0,-3-2 0 0 0,2 1 0 0 0,-3 7 0 0 0,-3-2 0 0 0,1 5 0 0 0,0 10 0 0 0,-4 8 0 0 0,-3 7 0 0 0,-4 6 0 0 0,-1 4 0 0 0,-3 2 0 0 0,0 1 0 0 0,0 0 0 0 0,-1-1 0 0 0,-6 7 0 0 0,-3 2 0 0 0,-6-1 0 0 0,-7 5 0 0 0,1 0 0 0 0,-4-2 0 0 0,-3-3 0 0 0,-4-4 0 0 0,-3 5 0 0 0,-3-6 0 0 0,0-4 0 0 0,-2 4 0 0 0,1 3 0 0 0,6-1 0 0 0,2 6 0 0 0,1-6 0 0 0,-3-4 0 0 0,-1 4 0 0 0,-2 2 0 0 0,-1-2 0 0 0,-2 0 0 0 0,1 4 0 0 0,-2 2 0 0 0,1 4 0 0 0,0 1 0 0 0,0-4 0 0 0,-7 4 0 0 0,-2-2 0 0 0,0-3 0 0 0,2-3 0 0 0,2-4 0 0 0,-5 4 0 0 0,7 1 0 0 0,2 6 0 0 0,3-1 0 0 0,1-2 0 0 0,-1 3 0 0 0,7-1 0 0 0,1 4 0 0 0,-1 5 0 0 0,-1 6 0 0 0,-3 4 0 0 0,-2 4 0 0 0,-1 1 0 0 0,-2 2 0 0 0,-6 0 0 0 0,-4 0 0 0 0,1 6 0 0 0,9 10 0 0 0,-3 1 0 0 0,6 5 0 0 0,3-2 0 0 0,6 2 0 0 0,2-2 0 0 0,-1-6 0 0 0,3 3 0 0 0,0 4 0 0 0,3 5 0 0 0,-1-1 0 0 0,3 1 0 0 0,-3 3 0 0 0,4 3 0 0 0,-3-4 0 0 0,3 0 0 0 0,3 1 0 0 0,-1-3 0 0 0,1-1 0 0 0,-3 3 0 0 0,1 3 0 0 0,-3 3 0 0 0,2 2 0 0 0,4 2 0 0 0,-3 0 0 0 0,2 2 0 0 0,4 6 0 0 0,-4-4 0 0 0,-6 4 0 0 0,1 0 0 0 0,4 0 0 0 0,4-2 0 0 0,5-1 0 0 0,3-2 0 0 0,-5-1 0 0 0,0-1 0 0 0,1 0 0 0 0,2-1 0 0 0,2 8 0 0 0,2 1 0 0 0,-6 8 0 0 0,-1-1 0 0 0,0-1 0 0 0,2 2 0 0 0,3 0 0 0 0,1 3 0 0 0,2-1 0 0 0,0-5 0 0 0,1-3 0 0 0,1-4 0 0 0,-1-3 0 0 0,1-2 0 0 0,-1-1 0 0 0,0-1 0 0 0,0 0 0 0 0,0 0 0 0 0,0 1 0 0 0,0-1 0 0 0,0 8 0 0 0,0 1 0 0 0,0 8 0 0 0,0 0 0 0 0,0-3 0 0 0,0-3 0 0 0,0-3 0 0 0,7-11 0 0 0,2 4 0 0 0,6-6 0 0 0,1-2 0 0 0,-2 1 0 0 0,3 1 0 0 0,5 2 0 0 0,-1 1 0 0 0,4 2 0 0 0,-4 0 0 0 0,2 1 0 0 0,4 0 0 0 0,4 1 0 0 0,3 6 0 0 0,3 9 0 0 0,-4 8 0 0 0,-2-6 0 0 0,1 0 0 0 0,1 4 0 0 0,3-8 0 0 0,2 0 0 0 0,0 4 0 0 0,-5-1 0 0 0,-2-3 0 0 0,1 3 0 0 0,8-2 0 0 0,-2-3 0 0 0,-2-4 0 0 0,1-10 0 0 0,-6 2 0 0 0,-2-5 0 0 0,-6-3 0 0 0,0 1 0 0 0,4 8 0 0 0,-4 4 0 0 0,8 1 0 0 0,6-1 0 0 0,3 6 0 0 0,2 8 0 0 0,7 1 0 0 0,2-4 0 0 0,13 16 0 0 0,8 3 0 0 0,7 9 0 0 0,3 4 0 0 0,8 0 0 0 0,8 6 0 0 0,3 0 0 0 0,-4-2 0 0 0,10 4 0 0 0,6-1 0 0 0,5-3 0 0 0,9 3 0 0 0,18 6 0 0 0,10-1 0 0 0,7-4 0 0 0,-4 3 0 0 0,-9-9 0 0 0,-2-7 0 0 0,-6-3 0 0 0,-14-9 0 0 0,-14-9 0 0 0,-13-9 0 0 0,-10-7 0 0 0,-13-10 0 0 0,-20-6 0 0 0,-13-7 0 0 0,-7-7 0 0 0,3 6 0 0 0,10 0 0 0 0,8 10 0 0 0,16 6 0 0 0,16 10 0 0 0,18 18 0 0 0,20 4 0 0 0,0 3 0 0 0,0-3 0 0 0,-9 0 0 0 0,-4-5 0 0 0,-8-8 0 0 0,-9-5 0 0 0,-7-6 0 0 0,1 3 0 0 0,-1 1 0 0 0,-3-3 0 0 0,-3-1 0 0 0,-2-3 0 0 0,-1-7 0 0 0,-2-5 0 0 0,-7 1 0 0 0,-3 0 0 0 0,-6-4 0 0 0,-7 0 0 0 0,0-6 0 0 0,-3 1 0 0 0,-4-3 0 0 0,-3 1 0 0 0,-3-3 0 0 0,-3-4 0 0 0,-7 2 0 0 0,-4-2 0 0 0,8-2 0 0 0,-4 2 0 0 0,0 6 0 0 0,1 0 0 0 0,1 3 0 0 0,1-2 0 0 0,2 2 0 0 0,6-3 0 0 0,4 2 0 0 0,0 4 0 0 0,-2-3 0 0 0,-9 3 0 0 0,3-5 0 0 0,-5 2 0 0 0,-3 4 0 0 0,0-3 0 0 0,2 1 0 0 0,1 3 0 0 0,2 4 0 0 0,-7 3 0 0 0,7 3 0 0 0,2 8 0 0 0,2-4 0 0 0,0 5 0 0 0,-7 1 0 0 0,-2-1 0 0 0,-1-1 0 0 0,-5-3 0 0 0,-7 0 0 0 0,-1-9 0 0 0,-3-3 0 0 0,-4 0 0 0 0,-5 2 0 0 0,-3 2 0 0 0,-2 8 0 0 0,-9 11 0 0 0,-2 3 0 0 0,-8-2 0 0 0,-6 4 0 0 0,-7-2 0 0 0,1-3 0 0 0,0-5 0 0 0,-2-10 0 0 0,3-5 0 0 0,1-8 0 0 0,4-2 0 0 0,0-5 0 0 0,-4-6 0 0 0,4 2 0 0 0,-2-2 0 0 0,-3 4 0 0 0,3 6 0 0 0,-1 5 0 0 0,-3 6 0 0 0,-3-4 0 0 0,-3 0 0 0 0,-3 2 0 0 0,-1 2 0 0 0,0-5 0 0 0,-2 7 0 0 0,0-3 0 0 0,1-1 0 0 0,0 2 0 0 0,-1 1 0 0 0,1-5 0 0 0,0-1 0 0 0,0-5 0 0 0,7 0 0 0 0,2-4 0 0 0,7 1 0 0 0,0-3 0 0 0,-3 3 0 0 0,-3 4 0 0 0,-10-3 0 0 0,2 3 0 0 0,0-3 0 0 0,0 1 0 0 0,0 3 0 0 0,-1-2 0 0 0,0 2 0 0 0,-1 2 0 0 0,-6 4 0 0 0,-3-4 0 0 0,-7 1 0 0 0,0-5 0 0 0,-4 0 0 0 0,-6-4 0 0 0,2 1 0 0 0,-2-2 0 0 0,3-5 0 0 0,6 2 0 0 0,6-2 0 0 0,-2-3 0 0 0,-6 4 0 0 0,1-2 0 0 0,-4-2 0 0 0,2 4 0 0 0,5-2 0 0 0,4-2 0 0 0,5-3 0 0 0,3-3 0 0 0,-5-2 0 0 0,6 5 0 0 0,3 1 0 0 0,2-1 0 0 0,0-2 0 0 0,-1-1 0 0 0,-7 4 0 0 0,-2 1 0 0 0,-1-1 0 0 0,1-2 0 0 0,3-2 0 0 0,1-3 0 0 0,1 7 0 0 0,-6 0 0 0 0,-1 6 0 0 0,1 1 0 0 0,-5-3 0 0 0,-1 3 0 0 0,3-1 0 0 0,2-2 0 0 0,4-5 0 0 0,-5-3 0 0 0,-7-2 0 0 0,-1-2 0 0 0,-10-1 0 0 0,-2-1 0 0 0,-1 1 0 0 0,-3-1 0 0 0,-9 0 0 0 0,-4 1 0 0 0,-7 0 0 0 0,-2 0 0 0 0,9 0 0 0 0,6 0 0 0 0,9 0 0 0 0,4 0 0 0 0,7 0 0 0 0,6 0 0 0 0,0 0 0 0 0,2 0 0 0 0,3 0 0 0 0,-4-7 0 0 0,-5-9 0 0 0,-7-15 0 0 0,-6-9 0 0 0,-17-19 0 0 0,-8-12 0 0 0,-1-15 0 0 0,-3-6 0 0 0,1-8 0 0 0,-3-7 0 0 0,3-6 0 0 0,5-4 0 0 0,-2-23 0 0 0,2-22 0 0 0,10-3 0 0 0,6-8 0 0 0,10-1 0 0 0,10 8 0 0 0,14 12 0 0 0,9 11 0 0 0,10 18 0 0 0,3 22 0 0 0,5 22 0 0 0,6 19 0 0 0,5 12 0 0 0,3 8 0 0 0,3 5 0 0 0,2 1 0 0 0,0 1 0 0 0,7-2 0 0 0,2 0 0 0 0,6-8 0 0 0,7-9 0 0 0,14-10 0 0 0,6-7 0 0 0,11-13 0 0 0,2 3 0 0 0,-2 7 0 0 0,-3 3 0 0 0,-3 0 0 0 0,-3 12 0 0 0,-3 9 0 0 0,-1 0 0 0 0,-1 8 0 0 0,-1 4 0 0 0,0 2 0 0 0,1 1 0 0 0,-1-1 0 0 0,8-1 0 0 0,1-1 0 0 0,8-1 0 0 0,6-1 0 0 0,21-6 0 0 0,10-3 0 0 0,2 0 0 0 0,-1 2 0 0 0,-4-5 0 0 0,5 7 0 0 0,-2 3 0 0 0,-2 4 0 0 0,-3 6 0 0 0,-4 4 0 0 0,-1 5 0 0 0,-2 0 0 0 0,-1 5 0 0 0,-1-3 0 0 0,7 4 0 0 0,9 3 0 0 0,2-2 0 0 0,-2 2 0 0 0,-3-4 0 0 0,2 2 0 0 0,0-4 0 0 0,3 1 0 0 0,7 5 0 0 0,5 4 0 0 0,-2 4 0 0 0,1 3 0 0 0,2 2 0 0 0,-3 1 0 0 0,0 1 0 0 0,-11 0 0 0 0,-9 0 0 0 0,-12-1 0 0 0,2 1 0 0 0,-6-1 0 0 0,-1 0 0 0 0,1 0 0 0 0,8 7 0 0 0,6 9 0 0 0,7 1 0 0 0,3 12 0 0 0,4 8 0 0 0,0-3 0 0 0,-3 0 0 0 0,-5 1 0 0 0,-4 1 0 0 0,-4 2 0 0 0,-1 0 0 0 0,-9 2 0 0 0,-3 0 0 0 0,0 0 0 0 0,3 0 0 0 0,-6 0 0 0 0,0 0 0 0 0,3 0 0 0 0,2 0 0 0 0,3 0 0 0 0,2 0 0 0 0,1 0 0 0 0,2 7 0 0 0,-7-5 0 0 0,6 4 0 0 0,1 2 0 0 0,-4-9 0 0 0,-3 4 0 0 0,-7-6 0 0 0,0-2 0 0 0,1-1 0 0 0,-3 1 0 0 0,-6 9 0 0 0,0-5 0 0 0,-2 6 0 0 0,3-5 0 0 0,4 4 0 0 0,6 2 0 0 0,4-1 0 0 0,4 0 0 0 0,2-2 0 0 0,1 5 0 0 0,1-5 0 0 0,-7 4 0 0 0,-9 1 0 0 0,5-2 0 0 0,-3-1 0 0 0,-6-2 0 0 0,0-1 0 0 0,-3-1 0 0 0,2 5 0 0 0,-3-3 0 0 0,3-4 0 0 0,5 5 0 0 0,5 3 0 0 0,3 0 0 0 0,4-2 0 0 0,2-1 0 0 0,8 5 0 0 0,3-6 0 0 0,0 4 0 0 0,-3-6 0 0 0,-1-4 0 0 0,4 6 0 0 0,-6-5 0 0 0,3-1 0 0 0,0-1 0 0 0,-1 0 0 0 0,-1-5 0 0 0,-2-2 0 0 0,-1 1 0 0 0,5 3 0 0 0,2-5 0 0 0,-1 0 0 0 0,-1 2 0 0 0,-3 9 0 0 0,6 5 0 0 0,0 2 0 0 0,-1 0 0 0 0,-2-2 0 0 0,-3 0 0 0 0,-1 5 0 0 0,-2 1 0 0 0,-1 5 0 0 0,0-5 0 0 0,-7 1 0 0 0,4-1 0 0 0,3 5 0 0 0,-6-1 0 0 0,-1-2 0 0 0,-7-10 0 0 0,-7-6 0 0 0,-8-2 0 0 0,-5-6 0 0 0,-4-2 0 0 0,-2-5 0 0 0,-8 1 0 0 0,-2 3 0 0 0,-7 4 0 0 0,0-2 0 0 0,-5 0 0 0 0,3 3 0 0 0,-3 3 0 0 0,-5 9 0 0 0,3 5 0 0 0,-2 1 0 0 0,4-1 0 0 0,-2-2 0 0 0,4-2 0 0 0,-2 0 0 0 0,-3-2 0 0 0,-5-1 0 0 0,-4 0 0 0 0,3-1 0 0 0,2 1 0 0 0,-3 0 0 0 0,-2-1 0 0 0,-2 1 0 0 0,5 7 0 0 0,1 2 0 0 0,-1 6 0 0 0,-2 1 0 0 0,-3-3 0 0 0,-1-3 0 0 0,-2-3 0 0 0,0-3 0 0 0,-1-3 0 0 0,-1-1 0 0 0,1 0 0 0 0,-1-1 0 0 0,1 1 0 0 0,0-1 0 0 0,0 0 0 0 0,0 1 0 0 0,-7-7 0 0 0,-9-9 0 0 0,-2-2 0 0 0,-4-4 0 0 0,1 1 0 0 0,-2-2 0 0 0,-5 2 0 0 0,-3-2 0 0 0,-4-3 0 0 0,-3 2 0 0 0,-8-2 0 0 0,-4-2 0 0 0,1 2 0 0 0,-5 0 0 0 0,-1 4 0 0 0,-4-2 0 0 0,1-2 0 0 0,4 2 0 0 0,-3-1 0 0 0,2 3 0 0 0,3 0 0 0 0,4-5 0 0 0,10 3 0 0 0,4-1 0 0 0,9 4 0 0 0,1-2 0 0 0,-2 3 0 0 0,-3 5 0 0 0,3 5 0 0 0,0-2 0 0 0,-4 0 0 0 0,-2 3 0 0 0,3 2 0 0 0,8 3 0 0 0,-1-5 0 0 0,5-1 0 0 0,4 2 0 0 0,5 1 0 0 0,-3-4 0 0 0,0-1 0 0 0,2 2 0 0 0,3 3 0 0 0,2 2 0 0 0,2 2 0 0 0,1 2 0 0 0,1 1 0 0 0,0 0 0 0 0,0 0 0 0 0,8-6 0 0 0,1-3 0 0 0,7-6 0 0 0,0 0 0 0 0,4-6 0 0 0,6-5 0 0 0,-2 2 0 0 0,3-2 0 0 0,-5 3 0 0 0,2 0 0 0 0,3-5 0 0 0,-3 4 0 0 0,8-1 0 0 0,6-4 0 0 0,2-3 0 0 0,2 4 0 0 0,1-1 0 0 0,-1-1 0 0 0,-1 3 0 0 0,1 1 0 0 0,-2-3 0 0 0,7-3 0 0 0,2-3 0 0 0,7 4 0 0 0,-1 2 0 0 0,-1-3 0 0 0,-4-1 0 0 0,-4-3 0 0 0,-2 5 0 0 0,-3 2 0 0 0,0-2 0 0 0,-2-3 0 0 0,0-1 0 0 0,7-3 0 0 0,3 0 0 0 0,-1-2 0 0 0,-1 0 0 0 0,-3-1 0 0 0,-1 1 0 0 0,6 0 0 0 0,0-1 0 0 0,0 1 0 0 0,-3 0 0 0 0,-1 0 0 0 0,-2 0 0 0 0,-2 0 0 0 0,-1 0 0 0 0,0 0 0 0 0,0 0 0 0 0,-1 0 0 0 0,1 0 0 0 0,-1 0 0 0 0,1 0 0 0 0,0 0 0 0 0,0 0 0 0 0,0 0 0 0 0,6 0 0 0 0,3-7 0 0 0,0-2 0 0 0,-2 1 0 0 0,-2 1 0 0 0,-2 2 0 0 0,-2 2 0 0 0,7 1 0 0 0,1-5 0 0 0,-1-2 0 0 0,-2 0 0 0 0,-1 3 0 0 0,4 1 0 0 0,2-4 0 0 0,-2-2 0 0 0,-2 2 0 0 0,-10-5 0 0 0,-3 1 0 0 0,-1 1 0 0 0,7 4 0 0 0,4-4 0 0 0,1 0 0 0 0,-1 2 0 0 0,0-4 0 0 0,-1 1 0 0 0,-8-5 0 0 0,-3 1 0 0 0,-1 3 0 0 0,-4-2 0 0 0,-2-6 0 0 0,3 1 0 0 0,4-3 0 0 0,2 4 0 0 0,2 3 0 0 0,-4 0 0 0 0,-1 1 0 0 0,0 5 0 0 0,-4-4 0 0 0,0 1 0 0 0,2-3 0 0 0,9 0 0 0 0,-1-3 0 0 0,0 2 0 0 0,6-4 0 0 0,-3-3 0 0 0,-2 1 0 0 0,0-2 0 0 0,-1 5 0 0 0,1-3 0 0 0,1 4 0 0 0,0-1 0 0 0,-7-5 0 0 0,-1 3 0 0 0,0 4 0 0 0,-4 0 0 0 0,-1 3 0 0 0,-5-4 0 0 0,2 3 0 0 0,-4-3 0 0 0,2-5 0 0 0,4-5 0 0 0,-2-4 0 0 0,1 4 0 0 0,-2 0 0 0 0,-6-2 0 0 0,1 5 0 0 0,-1 0 0 0 0,2 5 0 0 0,-1-1 0 0 0,-4-4 0 0 0,3-3 0 0 0,-2-4 0 0 0,4 5 0 0 0,-1-1 0 0 0,-3-1 0 0 0,2-3 0 0 0,5-2 0 0 0,0-1 0 0 0,-4-2 0 0 0,1 6 0 0 0,-1 2 0 0 0,-5-1 0 0 0,-3-1 0 0 0,3-10 0 0 0,-1-3 0 0 0,5 6 0 0 0,0 3 0 0 0,-3 0 0 0 0,-4 1 0 0 0,3-1 0 0 0,1-1 0 0 0,-3-1 0 0 0,-3 0 0 0 0,-3 0 0 0 0,-2-8 0 0 0,-1-2 0 0 0,0 0 0 0 0,-2 2 0 0 0,1 2 0 0 0,-1 2 0 0 0,1-5 0 0 0,-7-2 0 0 0,-3 1 0 0 0,-5 3 0 0 0,-8 1 0 0 0,0 3 0 0 0,-9 0 0 0 0,1 2 0 0 0,-2 7 0 0 0,-1-4 0 0 0,-3 3 0 0 0,0 2 0 0 0,-2-1 0 0 0,-1 5 0 0 0,0 8 0 0 0,0 0 0 0 0,-8-4 0 0 0,-1 3 0 0 0,-13-2 0 0 0,-10 3 0 0 0,-13-2 0 0 0,-19 3 0 0 0,-19-2 0 0 0,-9 2 0 0 0,-2 5 0 0 0,0 4 0 0 0,11 4 0 0 0,12 4 0 0 0,11 1 0 0 0,9 1 0 0 0,0 1 0 0 0,2 0 0 0 0,2 0 0 0 0,3-1 0 0 0,-6 1 0 0 0,0-1 0 0 0,8 0 0 0 0,12 0 0 0 0,3 0 0 0 0,7 0 0 0 0,6 0 0 0 0,7 0 0 0 0,3 0 0 0 0,-4 0 0 0 0,-7 0 0 0 0,-8 0 0 0 0,-7 0 0 0 0,-12 0 0 0 0,-5 0 0 0 0,-9 0 0 0 0,-8 0 0 0 0,-7 0 0 0 0,2 7 0 0 0,-1 2 0 0 0,5 6 0 0 0,0 1 0 0 0,10-2 0 0 0,16 9 0 0 0,6 2 0 0 0,4-4 0 0 0,5-6 0 0 0,8 2 0 0 0,5 5 0 0 0,6-2 0 0 0,4-4 0 0 0,1-4 0 0 0,1-5 0 0 0,0 3 0 0 0,-13 7 0 0 0,-5 1 0 0 0,1-3 0 0 0,2-4 0 0 0,12 3 0 0 0,5-1 0 0 0,2-3 0 0 0,1-3 0 0 0,-1-2 0 0 0,-9 4 0 0 0,-2 1 0 0 0,-1 5 0 0 0,0 1 0 0 0,3-3 0 0 0,1-4 0 0 0,1 4 0 0 0,1-1 0 0 0,8 5 0 0 0,-5 0 0 0 0,-2-4 0 0 0,-8-4 0 0 0,-10 4 0 0 0,-8-1 0 0 0,0 5 0 0 0,5-1 0 0 0,6-3 0 0 0,5-4 0 0 0,4-3 0 0 0,4-3 0 0 0,2-2 0 0 0,-6-1 0 0 0,-2 0 0 0 0,1-1 0 0 0,1-7 0 0 0,2-1 0 0 0,1 0 0 0 0,2 2 0 0 0,0-5 0 0 0,1 0 0 0 0,1 1 0 0 0,6-3 0 0 0,2-7 0 0 0,0 1 0 0 0,-2 3 0 0 0,-2-2 0 0 0,-1 2 0 0 0,4-2 0 0 0,2 1 0 0 0,5-2 0 0 0,1 1 0 0 0,4-2 0 0 0,-1 2 0 0 0,3-2 0 0 0,4-5 0 0 0,-2-11 0 0 0,-5-13 0 0 0,1-5 0 0 0,4 1 0 0 0,4-5 0 0 0,5 1 0 0 0,3-10 0 0 0,3 0 0 0 0,1-9 0 0 0,1 2 0 0 0,13-7 0 0 0,5-9 0 0 0,6-4 0 0 0,5 2 0 0 0,5 9 0 0 0,-5-1 0 0 0,1 7 0 0 0,1 9 0 0 0,-5 11 0 0 0,-6 8 0 0 0,-1-1 0 0 0,3 1 0 0 0,-2 2 0 0 0,2 3 0 0 0,-2 2 0 0 0,8 9 0 0 0,-1-4 0 0 0,9-3 0 0 0,4 0 0 0 0,10-7 0 0 0,2-2 0 0 0,-1-7 0 0 0,5 1 0 0 0,-2 2 0 0 0,-2 10 0 0 0,-11 7 0 0 0,2 2 0 0 0,-1 7 0 0 0,7-5 0 0 0,1 3 0 0 0,5-1 0 0 0,1-1 0 0 0,-3-2 0 0 0,3-2 0 0 0,5-2 0 0 0,-1-1 0 0 0,10-8 0 0 0,5 5 0 0 0,12-5 0 0 0,3-1 0 0 0,14-12 0 0 0,9-3 0 0 0,13-5 0 0 0,11-4 0 0 0,4-3 0 0 0,-10 4 0 0 0,-14 0 0 0 0,-12 13 0 0 0,-18 9 0 0 0,-11 7 0 0 0,-4 9 0 0 0,-2 5 0 0 0,-5 6 0 0 0,-15 1 0 0 0,-8 3 0 0 0,-6 5 0 0 0,-1-2 0 0 0,6 2 0 0 0,3-11 0 0 0,14-8 0 0 0,11-6 0 0 0,6-2 0 0 0,5-2 0 0 0,-5-7 0 0 0,-2 5 0 0 0,0 2 0 0 0,-5 3 0 0 0,-2 7 0 0 0,-4-4 0 0 0,-1-3 0 0 0,-3 5 0 0 0,-5 2 0 0 0,2-1 0 0 0,5-1 0 0 0,-1-2 0 0 0,3 5 0 0 0,-3 8 0 0 0,-11 1 0 0 0,-15-2 0 0 0,-5 3 0 0 0,-1-3 0 0 0,-6-3 0 0 0,-6-4 0 0 0,0-10 0 0 0,5-5 0 0 0,-1-2 0 0 0,-4-6 0 0 0,2-7 0 0 0,4 0 0 0 0,-1-4 0 0 0,-4 3 0 0 0,2 5 0 0 0,4-1 0 0 0,5-5 0 0 0,-2-5 0 0 0,1-4 0 0 0,3-4 0 0 0,4-9 0 0 0,1-18 0 0 0,3-11 0 0 0,1-7 0 0 0,2-3 0 0 0,-1-1 0 0 0,7-20 0 0 0,3-12 0 0 0,-1 0 0 0 0,-9 6 0 0 0,-4 2 0 0 0,-1 12 0 0 0,-7 17 0 0 0,-2 21 0 0 0,-4 7 0 0 0,-7 13 0 0 0,-6 6 0 0 0,-4 8 0 0 0,-3 10 0 0 0,-2-1 0 0 0,0 3 0 0 0,-2 4 0 0 0,1 3 0 0 0,0 2 0 0 0,-6 3 0 0 0,-3 1 0 0 0,-5 0 0 0 0,-8 1 0 0 0,0 0 0 0 0,-9-7 0 0 0,-6 4 0 0 0,-4-4 0 0 0,-1-1 0 0 0,0 0 0 0 0,-7-4 0 0 0,-1 5 0 0 0,2-3 0 0 0,-6 1 0 0 0,1 1 0 0 0,-11 2 0 0 0,-2 2 0 0 0,-9 1 0 0 0,-13 2 0 0 0,-10 6 0 0 0,-24 11 0 0 0,-38 7 0 0 0,-18 8 0 0 0,-13 5 0 0 0,5 3 0 0 0,15 1 0 0 0,23 1 0 0 0,22-1 0 0 0,21 1 0 0 0,13 6 0 0 0,10 1 0 0 0,5 7 0 0 0,3 0 0 0 0,6 5 0 0 0,9-2 0 0 0,8-4 0 0 0,5 2 0 0 0,5 5 0 0 0,2-1 0 0 0,8 3 0 0 0,3 4 0 0 0,-1 3 0 0 0,-1 11 0 0 0,-10 5 0 0 0,2 8 0 0 0,-5 8 0 0 0,-3 14 0 0 0,1 0 0 0 0,0 8 0 0 0,9 10 0 0 0,4 2 0 0 0,7-9 0 0 0,1-5 0 0 0,6-4 0 0 0,5-8 0 0 0,5-9 0 0 0,4-2 0 0 0,4-4 0 0 0,1 1 0 0 0,1-1 0 0 0,0-4 0 0 0,0 3 0 0 0,0-1 0 0 0,6 3 0 0 0,2 0 0 0 0,7 3 0 0 0,0-2 0 0 0,4 4 0 0 0,6-4 0 0 0,5-3 0 0 0,4 2 0 0 0,3-2 0 0 0,-5-4 0 0 0,5 4 0 0 0,4-1 0 0 0,0 3 0 0 0,1 0 0 0 0,0-4 0 0 0,-2-4 0 0 0,1-3 0 0 0,-2 4 0 0 0,1-7 0 0 0,-1 4 0 0 0,6-7 0 0 0,3-4 0 0 0,6 7 0 0 0,1 2 0 0 0,4 0 0 0 0,6 0 0 0 0,5-2 0 0 0,-3-1 0 0 0,1-1 0 0 0,-5 0 0 0 0,1-8 0 0 0,2 5 0 0 0,-3-5 0 0 0,-5 0 0 0 0,7 7 0 0 0,-1-4 0 0 0,2 0 0 0 0,-3-6 0 0 0,8-2 0 0 0,12 1 0 0 0,11-4 0 0 0,5 7 0 0 0,4 5 0 0 0,-1-4 0 0 0,2-8 0 0 0,3 0 0 0 0,4-6 0 0 0,4 2 0 0 0,1-4 0 0 0,3-4 0 0 0,-7-4 0 0 0,5-4 0 0 0,3-3 0 0 0,8-1 0 0 0,2-2 0 0 0,0 1 0 0 0,-9-1 0 0 0,-12 0 0 0 0,-11 0 0 0 0,-9 1 0 0 0,-6-7 0 0 0,4-2 0 0 0,-8-7 0 0 0,4-6 0 0 0,1-1 0 0 0,0-9 0 0 0,12-13 0 0 0,4-6 0 0 0,4-7 0 0 0,6-8 0 0 0,10-20 0 0 0,5-8 0 0 0,16-30 0 0 0,-4-27 0 0 0,-4-16 0 0 0,9-26 0 0 0,0-21 0 0 0,-3-16 0 0 0,-6-8 0 0 0,2-12 0 0 0,-9 9 0 0 0,-5 12 0 0 0,-17 18 0 0 0,-26 24 0 0 0,-20 17 0 0 0,-13 24 0 0 0,-14 16 0 0 0,-13 10 0 0 0,-10 5 0 0 0,-6 1 0 0 0,-3 1 0 0 0,-3 5 0 0 0,0-6 0 0 0,-6 2 0 0 0,-2 1 0 0 0,-13 5 0 0 0,-8-6 0 0 0,-20-5 0 0 0,-21-10 0 0 0,-12 4 0 0 0,-26-5 0 0 0,-13-1 0 0 0,-21 1 0 0 0,-19 3 0 0 0,-2-6 0 0 0,-6 6 0 0 0,-2 5 0 0 0,1 1 0 0 0,4 8 0 0 0,3 10 0 0 0,3 0 0 0 0,1 5 0 0 0,-12 5 0 0 0,-17 4 0 0 0,-10 10 0 0 0,-12 5 0 0 0,-10 8 0 0 0,-1 7 0 0 0,3 8 0 0 0,12 4 0 0 0,15 11 0 0 0,6 4 0 0 0,15 6 0 0 0,16 9 0 0 0,15 6 0 0 0,4 4 0 0 0,5 4 0 0 0,5 2 0 0 0,18 0 0 0 0,13 0 0 0 0,10 1 0 0 0,6-1 0 0 0,-3-1 0 0 0,-1 1 0 0 0,-14 13 0 0 0,4 4 0 0 0,4-1 0 0 0,4 4 0 0 0,-3 4 0 0 0,-14 6 0 0 0,-10 10 0 0 0,-5 12 0 0 0,-10 4 0 0 0,3 6 0 0 0,10-8 0 0 0,18-6 0 0 0,18-12 0 0 0,17-5 0 0 0,4-2 0 0 0,7 8 0 0 0,-2 5 0 0 0,-6 8 0 0 0,-19 2 0 0 0,-10 6 0 0 0,-4 0 0 0 0,1 3 0 0 0,9-9 0 0 0,12 0 0 0 0,4-2 0 0 0,1 4 0 0 0,-3 6 0 0 0,-3 0 0 0 0,-3 2 0 0 0,5-2 0 0 0,0-4 0 0 0,6-6 0 0 0,0 2 0 0 0,4-1 0 0 0,-2 4 0 0 0,4 7 0 0 0,-3-1 0 0 0,-4 2 0 0 0,9-3 0 0 0,7-4 0 0 0,6 1 0 0 0,2-9 0 0 0,2-7 0 0 0,1 4 0 0 0,-7 1 0 0 0,-9 12 0 0 0,-10 4 0 0 0,1-3 0 0 0,-4 2 0 0 0,3-9 0 0 0,6 0 0 0 0,6 4 0 0 0,4 6 0 0 0,-9 7 0 0 0,5 10 0 0 0,-9 14 0 0 0,-1 3 0 0 0,9-8 0 0 0,2 2 0 0 0,8-2 0 0 0,-2-2 0 0 0,1-2 0 0 0,0 5 0 0 0,1 0 0 0 0,1-8 0 0 0,8-11 0 0 0,2-4 0 0 0,8-7 0 0 0,0 0 0 0 0,4 4 0 0 0,6-3 0 0 0,6 2 0 0 0,3 11 0 0 0,3 0 0 0 0,2 0 0 0 0,1 8 0 0 0,0 4 0 0 0,0 1 0 0 0,0-7 0 0 0,-1-12 0 0 0,1 5 0 0 0,12-5 0 0 0,6-6 0 0 0,5-1 0 0 0,5-3 0 0 0,12 1 0 0 0,6 5 0 0 0,15 5 0 0 0,10 4 0 0 0,0-3 0 0 0,2 0 0 0 0,8 1 0 0 0,3-4 0 0 0,2 7 0 0 0,6 4 0 0 0,1-4 0 0 0,-3 5 0 0 0,-2-3 0 0 0,4 5 0 0 0,-8-4 0 0 0,-4-2 0 0 0,5 1 0 0 0,0-7 0 0 0,0-1 0 0 0,6 1 0 0 0,7 3 0 0 0,7 3 0 0 0,0 1 0 0 0,1 3 0 0 0,11 0 0 0 0,5-5 0 0 0,-5 4 0 0 0,5-4 0 0 0,1 5 0 0 0,1 4 0 0 0,-1 1 0 0 0,-1-1 0 0 0,-1-7 0 0 0,6-3 0 0 0,1 0 0 0 0,-7-13 0 0 0,2-10 0 0 0,-6-6 0 0 0,-2-4 0 0 0,-8-9 0 0 0,-2-3 0 0 0,-5 1 0 0 0,0 2 0 0 0,4-5 0 0 0,4 1 0 0 0,18 3 0 0 0,7 2 0 0 0,1 3 0 0 0,-1-5 0 0 0,3 0 0 0 0,-1 1 0 0 0,-4-4 0 0 0,-3-1 0 0 0,10 3 0 0 0,1-4 0 0 0,-2 1 0 0 0,3 2 0 0 0,-3 4 0 0 0,-4-4 0 0 0,2 0 0 0 0,-2-4 0 0 0,4-7 0 0 0,-8 1 0 0 0,-6-3 0 0 0,-3-4 0 0 0,-16-4 0 0 0,-6-2 0 0 0,-5-4 0 0 0,1 0 0 0 0,-1-2 0 0 0,-4 1 0 0 0,3-1 0 0 0,7 0 0 0 0,6-6 0 0 0,6-9 0 0 0,4-16 0 0 0,9-8 0 0 0,11-19 0 0 0,17-12 0 0 0,1-15 0 0 0,3-6 0 0 0,15-14 0 0 0,-1-11 0 0 0,-10 9 0 0 0,-4 2 0 0 0,4-8 0 0 0,-4 9 0 0 0,-16 1 0 0 0,-11 12 0 0 0,-7 2 0 0 0,-12 8 0 0 0,-10-2 0 0 0,-9 7 0 0 0,-14 3 0 0 0,1-6 0 0 0,0-4 0 0 0,1-7 0 0 0,-7-3 0 0 0,-2-11 0 0 0,0-9 0 0 0,2-6 0 0 0,2-8 0 0 0,-5-4 0 0 0,-1 0 0 0 0,-5 9 0 0 0,-7-1 0 0 0,1 6 0 0 0,-3 4 0 0 0,2 0 0 0 0,-1-1 0 0 0,-3 6 0 0 0,2 7 0 0 0,0 8 0 0 0,3 7 0 0 0,-8 3 0 0 0,-6 17 0 0 0,-3 13 0 0 0,-9 9 0 0 0,-3 5 0 0 0,0 3 0 0 0,9-13 0 0 0,12-12 0 0 0,4-15 0 0 0,6-15 0 0 0,7-26 0 0 0,12-40 0 0 0,6-35 0 0 0,9-38 0 0 0,3-21 0 0 0,-9 6 0 0 0,-6 10 0 0 0,-17 32 0 0 0,-19 37 0 0 0,-11 33 0 0 0,-4 33 0 0 0,-8 27 0 0 0,-8 18 0 0 0,-6 13 0 0 0,-5 0 0 0 0,-2-13 0 0 0,-3-24 0 0 0,0-47 0 0 0,-1-41 0 0 0,1-27 0 0 0,0-8 0 0 0,-7-2 0 0 0,-1 13 0 0 0,-7 25 0 0 0,0 34 0 0 0,3 34 0 0 0,3 19 0 0 0,3 17 0 0 0,3 12 0 0 0,3 9 0 0 0,1 3 0 0 0,-7 3 0 0 0,-1 0 0 0 0,-14-14 0 0 0,-9-12 0 0 0,-13-16 0 0 0,0-2 0 0 0,-5 0 0 0 0,6 6 0 0 0,-4 2 0 0 0,-1 1 0 0 0,-5 4 0 0 0,6 1 0 0 0,-10 4 0 0 0,-1 7 0 0 0,-5-9 0 0 0,-18-6 0 0 0,-10-12 0 0 0,-16-6 0 0 0,-31-8 0 0 0,-18-8 0 0 0,-32-13 0 0 0,-36-15 0 0 0,-16 3 0 0 0,-7 1 0 0 0,5 11 0 0 0,2 3 0 0 0,15 15 0 0 0,33 18 0 0 0,21 15 0 0 0,26 13 0 0 0,24 7 0 0 0,20 13 0 0 0,12 12 0 0 0,9 9 0 0 0,-3 6 0 0 0,-8 5 0 0 0,-1 2 0 0 0,0 2 0 0 0,4-1 0 0 0,8 0 0 0 0,6-1 0 0 0,1 0 0 0 0,-8 7 0 0 0,-3 1 0 0 0,6 6 0 0 0,3 8 0 0 0,-14 13 0 0 0,-11 8 0 0 0,-10 2 0 0 0,-6 8 0 0 0,-4-6 0 0 0,5-4 0 0 0,15-3 0 0 0,12-1 0 0 0,-1-1 0 0 0,2 6 0 0 0,2-4 0 0 0,2 5 0 0 0,1-6 0 0 0,2-3 0 0 0,0 6 0 0 0,7-5 0 0 0,-4 6 0 0 0,4 1 0 0 0,1 0 0 0 0,-2 0 0 0 0,7-2 0 0 0,-1-1 0 0 0,-1-1 0 0 0,-9 13 0 0 0,-13 11 0 0 0,-10 15 0 0 0,-16 7 0 0 0,-15 16 0 0 0,-5 4 0 0 0,-20 18 0 0 0,-11 1 0 0 0,3 0 0 0 0,-4-2 0 0 0,-8-1 0 0 0,-1-8 0 0 0,4-3 0 0 0,3-7 0 0 0,3-8 0 0 0,4-7 0 0 0,10-12 0 0 0,9-5 0 0 0,17-9 0 0 0,16-15 0 0 0,21-9 0 0 0,5-11 0 0 0,17-4 0 0 0,14-7 0 0 0,2-5 0 0 0,4-6 0 0 0,3-3 0 0 0,-4-3 0 0 0,-7 5 0 0 0,-1 2 0 0 0,-11-1 0 0 0,-7-1 0 0 0,-11-2 0 0 0,-11-1 0 0 0,-16-2 0 0 0,-3-1 0 0 0,-1 0 0 0 0,-1 0 0 0 0,-1 0 0 0 0,0-1 0 0 0,0 1 0 0 0,0-7 0 0 0,-1-2 0 0 0,8 0 0 0 0,2-4 0 0 0,7-1 0 0 0,7-5 0 0 0,6-5 0 0 0,13 1 0 0 0,12-3 0 0 0,3-3 0 0 0,7-3 0 0 0,5-11 0 0 0,12-4 0 0 0,5-8 0 0 0,2-1 0 0 0,7 2 0 0 0,0-10 0 0 0,5-8 0 0 0,5 1 0 0 0,6 0 0 0 0,4-2 0 0 0,3-2 0 0 0,2-2 0 0 0,0-9 0 0 0,1-2 0 0 0,1-7 0 0 0,12-2 0 0 0,12 4 0 0 0,0 2 0 0 0,4 18 0 0 0,-4 7 0 0 0,-7 9 0 0 0,1 13 0 0 0,4 8 0 0 0,-3 3 0 0 0,3 0 0 0 0,3-7 0 0 0,18-5 0 0 0,8-7 0 0 0,1-9 0 0 0,6-1 0 0 0,6-10 0 0 0,5 1 0 0 0,5-2 0 0 0,2 5 0 0 0,-5 1 0 0 0,-1 4 0 0 0,0 0 0 0 0,2 4 0 0 0,2 4 0 0 0,2-1 0 0 0,7-5 0 0 0,10-5 0 0 0,-4 1 0 0 0,-4-2 0 0 0,3 4 0 0 0,0-1 0 0 0,-1-3 0 0 0,-3-4 0 0 0,-2 4 0 0 0,-9 5 0 0 0,-10 8 0 0 0,-16 6 0 0 0,-3 10 0 0 0,-9 6 0 0 0,-5 1 0 0 0,7 6 0 0 0,3 0 0 0 0,8-2 0 0 0,9-3 0 0 0,8-4 0 0 0,7-2 0 0 0,3-3 0 0 0,3 0 0 0 0,-5 5 0 0 0,-3-4 0 0 0,1 4 0 0 0,-5 7 0 0 0,-8 3 0 0 0,-7 4 0 0 0,1-1 0 0 0,-2 4 0 0 0,4 4 0 0 0,-1 4 0 0 0,-3 4 0 0 0,10 3 0 0 0,1 1 0 0 0,11 2 0 0 0,5 0 0 0 0,4-1 0 0 0,1 1 0 0 0,0 0 0 0 0,-1-1 0 0 0,-1 0 0 0 0,6 1 0 0 0,-5-1 0 0 0,-3 0 0 0 0,-2 0 0 0 0,0-1 0 0 0,0 1 0 0 0,0 0 0 0 0,1 0 0 0 0,7 0 0 0 0,-5 0 0 0 0,-1 0 0 0 0,-2 0 0 0 0,0 0 0 0 0,7 7 0 0 0,-5 2 0 0 0,-1 0 0 0 0,-8 5 0 0 0,-9 0 0 0 0,-2 4 0 0 0,-4 6 0 0 0,-5 0 0 0 0,3 1 0 0 0,-2 4 0 0 0,-2-3 0 0 0,11 7 0 0 0,-6 6 0 0 0,2 9 0 0 0,5-4 0 0 0,-2 5 0 0 0,-3 1 0 0 0,8-2 0 0 0,0 5 0 0 0,-4 0 0 0 0,1-2 0 0 0,-4 3 0 0 0,3 1 0 0 0,-3-4 0 0 0,3 11 0 0 0,-3 1 0 0 0,3 4 0 0 0,-2 10 0 0 0,8 13 0 0 0,-6-2 0 0 0,0-3 0 0 0,3 6 0 0 0,4-1 0 0 0,-2-8 0 0 0,-7 3 0 0 0,2-7 0 0 0,3-3 0 0 0,4-7 0 0 0,-2-9 0 0 0,-6-1 0 0 0,1-3 0 0 0,3 10 0 0 0,-2-7 0 0 0,2 0 0 0 0,3-2 0 0 0,4 2 0 0 0,4-1 0 0 0,-4 2 0 0 0,-1-1 0 0 0,8 3 0 0 0,-2 4 0 0 0,6 5 0 0 0,10 5 0 0 0,2 2 0 0 0,20 2 0 0 0,3 1 0 0 0,3 1 0 0 0,8 0 0 0 0,3-7 0 0 0,-8-3 0 0 0,-11-13 0 0 0,-11-9 0 0 0,-16-7 0 0 0,-8-4 0 0 0,2-1 0 0 0,-5 0 0 0 0,5-7 0 0 0,3 6 0 0 0,15 3 0 0 0,24-5 0 0 0,13-2 0 0 0,10-5 0 0 0,8-9 0 0 0,5 1 0 0 0,-3-4 0 0 0,-2-4 0 0 0,-5-4 0 0 0,-8-3 0 0 0,-7-2 0 0 0,-5-2 0 0 0,-12-1 0 0 0,-3 1 0 0 0,-9-1 0 0 0,-1 0 0 0 0,3 1 0 0 0,-3-1 0 0 0,1 1 0 0 0,4 0 0 0 0,-3 0 0 0 0,2 0 0 0 0,-5 0 0 0 0,-4 0 0 0 0,0-7 0 0 0,-9-8 0 0 0,1-3 0 0 0,-1 2 0 0 0,-2 5 0 0 0,5 3 0 0 0,7-4 0 0 0,7-6 0 0 0,7 0 0 0 0,4 2 0 0 0,-4 5 0 0 0,-1-3 0 0 0,-5 1 0 0 0,-1 3 0 0 0,-11 2 0 0 0,-8 4 0 0 0,-5 2 0 0 0,-3 1 0 0 0,-1 1 0 0 0,0 0 0 0 0,1 1 0 0 0,0 0 0 0 0,1-1 0 0 0,0 0 0 0 0,7 1 0 0 0,-3-1 0 0 0,-11 6 0 0 0,-9 3 0 0 0,-10 7 0 0 0,-6 7 0 0 0,-5-1 0 0 0,-2 4 0 0 0,-2 3 0 0 0,7 11 0 0 0,2 5 0 0 0,-7 15 0 0 0,-10 5 0 0 0,-3-2 0 0 0,-7 1 0 0 0,1-3 0 0 0,-4 2 0 0 0,2-3 0 0 0,-2 1 0 0 0,-3 5 0 0 0,-6 4 0 0 0,-2 11 0 0 0,-4 5 0 0 0,-1 1 0 0 0,-1 7 0 0 0,-1 7 0 0 0,0 1 0 0 0,0 2 0 0 0,1-2 0 0 0,-1 2 0 0 0,-6-10 0 0 0,-15-1 0 0 0,-5-2 0 0 0,-4 3 0 0 0,-4 0 0 0 0,-15-3 0 0 0,-8-3 0 0 0,1 3 0 0 0,-4 8 0 0 0,1-8 0 0 0,-2 3 0 0 0,9 4 0 0 0,7-7 0 0 0,4-12 0 0 0,-4-6 0 0 0,-1-2 0 0 0,1-6 0 0 0,1-1 0 0 0,1 3 0 0 0,-4 3 0 0 0,-2 3 0 0 0,-6-3 0 0 0,0-1 0 0 0,-4 9 0 0 0,8-3 0 0 0,6-6 0 0 0,5 4 0 0 0,-6-2 0 0 0,0-8 0 0 0,7 0 0 0 0,-3 3 0 0 0,-1 3 0 0 0,-7 4 0 0 0,6-4 0 0 0,3-6 0 0 0,3-2 0 0 0,0 4 0 0 0,8-3 0 0 0,1-12 0 0 0,7-8 0 0 0,0-10 0 0 0,3-5 0 0 0,7 0 0 0 0,4 3 0 0 0,-3 2 0 0 0,-6 10 0 0 0,-7 11 0 0 0,-5 11 0 0 0,-12 7 0 0 0,-6 12 0 0 0,-1 6 0 0 0,-5 8 0 0 0,5 8 0 0 0,-1 6 0 0 0,0-2 0 0 0,2-5 0 0 0,2-1 0 0 0,3-4 0 0 0,1-6 0 0 0,2-11 0 0 0,7-6 0 0 0,2-3 0 0 0,0 0 0 0 0,-1 2 0 0 0,4-6 0 0 0,7-8 0 0 0,1-7 0 0 0,3-6 0 0 0,-9 9 0 0 0,-7 15 0 0 0,-4 9 0 0 0,-3-2 0 0 0,-2 5 0 0 0,7-4 0 0 0,3-9 0 0 0,6-4 0 0 0,1-5 0 0 0,-9-8 0 0 0,-5 9 0 0 0,-4 6 0 0 0,0-1 0 0 0,0 1 0 0 0,1 2 0 0 0,0-4 0 0 0,-6 8 0 0 0,-2 10 0 0 0,1 5 0 0 0,2 1 0 0 0,3-2 0 0 0,1-2 0 0 0,1-3 0 0 0,9-2 0 0 0,2 0 0 0 0,0-2 0 0 0,-2 6 0 0 0,5 3 0 0 0,1 12 0 0 0,4 10 0 0 0,7 0 0 0 0,-2 1 0 0 0,4-11 0 0 0,3-10 0 0 0,3-13 0 0 0,-9-14 0 0 0,-3-3 0 0 0,-5 8 0 0 0,-4 5 0 0 0,2 5 0 0 0,-1 2 0 0 0,-9 0 0 0 0,2 15 0 0 0,-7 3 0 0 0,-4 0 0 0 0,7-5 0 0 0,3-4 0 0 0,-6 3 0 0 0,5 0 0 0 0,0-10 0 0 0,1-6 0 0 0,7-8 0 0 0,0-9 0 0 0,7-9 0 0 0,5-6 0 0 0,7-3 0 0 0,5-3 0 0 0,3-1 0 0 0,2 7 0 0 0,1 3 0 0 0,0 6 0 0 0,0 1 0 0 0,0 4 0 0 0,0 0 0 0 0,-1-4 0 0 0,1-4 0 0 0,-1 2 0 0 0,0 0 0 0 0,0-3 0 0 0,0 3 0 0 0,6 0 0 0 0,10-2 0 0 0,2 4 0 0 0,4-1 0 0 0,6 4 0 0 0,-3-1 0 0 0,2-4 0 0 0,-3-3 0 0 0,0-4 0 0 0,-4-3 0 0 0,2-2 0 0 0,4-1 0 0 0,-3-1 0 0 0,9 0 0 0 0,-2 0 0 0 0,8 1 0 0 0,-2-1 0 0 0,6 1 0 0 0,-4 7 0 0 0,-2-5 0 0 0,0-3 0 0 0,7-1 0 0 0,4 0 0 0 0,0 1 0 0 0,6-1 0 0 0,0 1 0 0 0,5-6 0 0 0,7-3 0 0 0,5 1 0 0 0,4-4 0 0 0,-3-1 0 0 0,7 2 0 0 0,3 3 0 0 0,-5-3 0 0 0,-2-7 0 0 0,0-7 0 0 0,1 1 0 0 0,1-2 0 0 0,-5 4 0 0 0,-1-2 0 0 0,1-2 0 0 0,1-5 0 0 0,-3-2 0 0 0,-1-3 0 0 0,2-2 0 0 0,2-1 0 0 0,-4-1 0 0 0,1 0 0 0 0,-6 1 0 0 0,0-1 0 0 0,-3 1 0 0 0,-5 0 0 0 0,-6-1 0 0 0,3 1 0 0 0,0 0 0 0 0,-4 0 0 0 0,-1 0 0 0 0,3 0 0 0 0,1 0 0 0 0,-1-6 0 0 0,3-3 0 0 0,1 0 0 0 0,-3-5 0 0 0,11-6 0 0 0,1-8 0 0 0,-3-5 0 0 0,2-4 0 0 0,3-9 0 0 0,5-4 0 0 0,4-7 0 0 0,-3-7 0 0 0,-2-6 0 0 0,3-5 0 0 0,1-11 0 0 0,-3-3 0 0 0,-2-1 0 0 0,2 2 0 0 0,-4 2 0 0 0,0 2 0 0 0,-4 2 0 0 0,1 8 0 0 0,-4 9 0 0 0,2 3 0 0 0,-2 5 0 0 0,-5-1 0 0 0,-5-5 0 0 0,3-5 0 0 0,0-5 0 0 0,4-9 0 0 0,-1-13 0 0 0,-2-2 0 0 0,-11 1 0 0 0,-5 3 0 0 0,-10 4 0 0 0,-8-3 0 0 0,-9 7 0 0 0,-5 11 0 0 0,-3 12 0 0 0,-3-4 0 0 0,-1 2 0 0 0,0 5 0 0 0,1-1 0 0 0,0-3 0 0 0,-7-5 0 0 0,-8 2 0 0 0,-9-8 0 0 0,-13 2 0 0 0,-14 0 0 0 0,-5-2 0 0 0,-7 5 0 0 0,-5 1 0 0 0,-5 4 0 0 0,-3 1 0 0 0,-3 4 0 0 0,-7 4 0 0 0,-3 6 0 0 0,-7 11 0 0 0,-7 5 0 0 0,-6 1 0 0 0,2 6 0 0 0,6 8 0 0 0,0 7 0 0 0,10 5 0 0 0,14-4 0 0 0,14 1 0 0 0,11 2 0 0 0,7 1 0 0 0,5 3 0 0 0,3 1 0 0 0,1 8 0 0 0,0 3 0 0 0,6 6 0 0 0,1 2 0 0 0,7 3 0 0 0,0 0 0 0 0,-4-5 0 0 0,-2-4 0 0 0,-5-11 0 0 0,5-13 0 0 0,-1-3 0 0 0,6-6 0 0 0,6-7 0 0 0,7-4 0 0 0,5-11 0 0 0,3-18 0 0 0,3-12 0 0 0,1-13 0 0 0,0-7 0 0 0,0-7 0 0 0,0 1 0 0 0,0 9 0 0 0,0 8 0 0 0,-1 10 0 0 0,0 11 0 0 0,0 10 0 0 0,0 6 0 0 0,0 5 0 0 0,0 2 0 0 0,0 1 0 0 0,0-7 0 0 0,0-2 0 0 0,0 0 0 0 0,0 1 0 0 0,0 2 0 0 0,0-6 0 0 0,0 0 0 0 0,0-6 0 0 0,0-7 0 0 0,7-6 0 0 0,2 2 0 0 0,-1 5 0 0 0,6 0 0 0 0,7 3 0 0 0,-1 6 0 0 0,4-3 0 0 0,5-11 0 0 0,3-2 0 0 0,4 5 0 0 0,9-8 0 0 0,10-5 0 0 0,10 4 0 0 0,7-6 0 0 0,6 4 0 0 0,-5 0 0 0 0,6 0 0 0 0,-3 6 0 0 0,-9 8 0 0 0,-8 7 0 0 0,-7 7 0 0 0,-7 10 0 0 0,-3 6 0 0 0,-2 7 0 0 0,-2 2 0 0 0,7 4 0 0 0,3 5 0 0 0,-1-2 0 0 0,6 2 0 0 0,-7-4 0 0 0,-3 1 0 0 0,3 3 0 0 0,2 4 0 0 0,-1 3 0 0 0,-2 3 0 0 0,-1 2 0 0 0,-2 1 0 0 0,-1 1 0 0 0,-1 0 0 0 0,0-1 0 0 0,-1 1 0 0 0,8-1 0 0 0,1 0 0 0 0,1 7 0 0 0,-2 2 0 0 0,-3 7 0 0 0,6 7 0 0 0,-6 6 0 0 0,-4-1 0 0 0,-2 0 0 0 0,0-3 0 0 0,0 0 0 0 0,-7 3 0 0 0,-1 3 0 0 0,0-3 0 0 0,3 0 0 0 0,2-5 0 0 0,1-6 0 0 0,3-6 0 0 0,0-5 0 0 0,1-3 0 0 0,0-2 0 0 0,1-2 0 0 0,-1 0 0 0 0,0-1 0 0 0,1 1 0 0 0,-1 1 0 0 0,0-1 0 0 0,0 1 0 0 0,0 0 0 0 0,-1 0 0 0 0,1 0 0 0 0,0 0 0 0 0,0 0 0 0 0,0 0 0 0 0,0 0 0 0 0,0 0 0 0 0,0 0 0 0 0,0 0 0 0 0,0 0 0 0 0,0 0 0 0 0,0 0 0 0 0,0 0 0 0 0,0 0 0 0 0,0 0 0 0 0,-1 0 0 0 0,1 0 0 0 0,-6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4.398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13525 265 16383 0 0,'-6'0'0'0'0,"-10"0"0"0"0,-9 0 0 0 0,-6 0 0 0 0,-5 6 0 0 0,-4 3 0 0 0,6 7 0 0 0,1 7 0 0 0,0-1 0 0 0,-1 4 0 0 0,-2-4 0 0 0,-2 2 0 0 0,0 4 0 0 0,-2-4 0 0 0,0 2 0 0 0,0 3 0 0 0,0 3 0 0 0,-1-4 0 0 0,1 0 0 0 0,0 3 0 0 0,0 2 0 0 0,0-4 0 0 0,7-1 0 0 0,2-4 0 0 0,0 0 0 0 0,-2 9 0 0 0,-2 0 0 0 0,-9 7 0 0 0,-3 4 0 0 0,-8 8 0 0 0,-1 9 0 0 0,2 0 0 0 0,4 4 0 0 0,-10 5 0 0 0,-2 3 0 0 0,3-4 0 0 0,4 1 0 0 0,6-12 0 0 0,10-10 0 0 0,12-5 0 0 0,4-4 0 0 0,-1-8 0 0 0,-3 4 0 0 0,-4 3 0 0 0,-10 9 0 0 0,-12 9 0 0 0,-3 3 0 0 0,-6 11 0 0 0,-7 7 0 0 0,-4-2 0 0 0,3 6 0 0 0,0 3 0 0 0,-2 8 0 0 0,-2 1 0 0 0,12-8 0 0 0,2-11 0 0 0,12-12 0 0 0,7-10 0 0 0,10-7 0 0 0,5-3 0 0 0,-1-4 0 0 0,-3 7 0 0 0,-3 1 0 0 0,-2-6 0 0 0,5-3 0 0 0,0-2 0 0 0,-2 0 0 0 0,-1 2 0 0 0,4 0 0 0 0,-6 8 0 0 0,3 3 0 0 0,-7 1 0 0 0,-4 4 0 0 0,-1 1 0 0 0,0-2 0 0 0,-6 4 0 0 0,-1-2 0 0 0,1 12 0 0 0,-11 7 0 0 0,-2 5 0 0 0,-11 3 0 0 0,0-5 0 0 0,7-3 0 0 0,0 0 0 0 0,5 2 0 0 0,-7 1 0 0 0,2 2 0 0 0,-3-7 0 0 0,12-7 0 0 0,9-9 0 0 0,12-6 0 0 0,-1 1 0 0 0,-1 7 0 0 0,0 7 0 0 0,-1-1 0 0 0,-6 9 0 0 0,-3-7 0 0 0,7-2 0 0 0,4-11 0 0 0,8-7 0 0 0,3-6 0 0 0,-1 6 0 0 0,-3 0 0 0 0,-2 8 0 0 0,-10 0 0 0 0,-4 6 0 0 0,-1-1 0 0 0,1-4 0 0 0,9-3 0 0 0,3-12 0 0 0,9-4 0 0 0,1-3 0 0 0,-2 8 0 0 0,-10 11 0 0 0,-5 9 0 0 0,-16 16 0 0 0,-18 35 0 0 0,-24 53 0 0 0,-22 40 0 0 0,-24 25 0 0 0,-8 16 0 0 0,3-8 0 0 0,12-17 0 0 0,10-25 0 0 0,14-26 0 0 0,12-27 0 0 0,17-25 0 0 0,17-18 0 0 0,12-13 0 0 0,10-14 0 0 0,6-6 0 0 0,3 0 0 0 0,2 2 0 0 0,-8 9 0 0 0,5 0 0 0 0,8-8 0 0 0,3-8 0 0 0,0-1 0 0 0,-10 3 0 0 0,-5 10 0 0 0,-8 15 0 0 0,-16 18 0 0 0,-24 33 0 0 0,-17 25 0 0 0,-4 14 0 0 0,-2 9 0 0 0,-10 1 0 0 0,9-12 0 0 0,5-15 0 0 0,7-8 0 0 0,7-9 0 0 0,7-10 0 0 0,4 1 0 0 0,11 4 0 0 0,3-9 0 0 0,1 9 0 0 0,6-6 0 0 0,6 1 0 0 0,7-9 0 0 0,-2 2 0 0 0,1 7 0 0 0,3-6 0 0 0,10-5 0 0 0,4-9 0 0 0,-4-4 0 0 0,3-1 0 0 0,-5 10 0 0 0,-3 3 0 0 0,-1-4 0 0 0,8-9 0 0 0,10-10 0 0 0,10-8 0 0 0,0-12 0 0 0,4-7 0 0 0,3-8 0 0 0,5-2 0 0 0,1 3 0 0 0,3-4 0 0 0,1 9 0 0 0,1 6 0 0 0,0 10 0 0 0,-1 11 0 0 0,1 10 0 0 0,-1-1 0 0 0,1-4 0 0 0,-1-6 0 0 0,0-5 0 0 0,7-6 0 0 0,2-2 0 0 0,13-3 0 0 0,3-8 0 0 0,10-2 0 0 0,0-7 0 0 0,8 0 0 0 0,2-4 0 0 0,8-5 0 0 0,2-6 0 0 0,4-3 0 0 0,7 4 0 0 0,-2 0 0 0 0,2-1 0 0 0,4 4 0 0 0,3 1 0 0 0,2 5 0 0 0,10-8 0 0 0,10 2 0 0 0,17-2 0 0 0,9-9 0 0 0,11 2 0 0 0,17 0 0 0 0,11 0 0 0 0,5 0 0 0 0,8-2 0 0 0,3 0 0 0 0,-3-7 0 0 0,-9-10 0 0 0,-13-8 0 0 0,-11-8 0 0 0,-10 3 0 0 0,-6-2 0 0 0,-10-2 0 0 0,-12 5 0 0 0,-9 1 0 0 0,-7-3 0 0 0,-4-3 0 0 0,-3-2 0 0 0,-1-2 0 0 0,-7-2 0 0 0,-9-1 0 0 0,-8 0 0 0 0,7-1 0 0 0,7 1 0 0 0,-2-1 0 0 0,2 1 0 0 0,-4 0 0 0 0,1 0 0 0 0,-4 0 0 0 0,1 0 0 0 0,-3 0 0 0 0,-5 0 0 0 0,-4 0 0 0 0,-5 0 0 0 0,-2 0 0 0 0,-3-7 0 0 0,6-9 0 0 0,2-1 0 0 0,7-6 0 0 0,7-4 0 0 0,0 1 0 0 0,-4-1 0 0 0,2-3 0 0 0,4 4 0 0 0,5-1 0 0 0,4-3 0 0 0,17-9 0 0 0,7-12 0 0 0,7-4 0 0 0,20-6 0 0 0,9-13 0 0 0,16-8 0 0 0,31-10 0 0 0,17-10 0 0 0,18-15 0 0 0,-2-14 0 0 0,17-12 0 0 0,5-17 0 0 0,1-13 0 0 0,-10-20 0 0 0,-12-30 0 0 0,0-32 0 0 0,4-34 0 0 0,-8-22 0 0 0,-12-12 0 0 0,-13-6 0 0 0,-11 6 0 0 0,-21 10 0 0 0,-37 38 0 0 0,-31 31 0 0 0,-30 38 0 0 0,-25 40 0 0 0,-17 34 0 0 0,-11 19 0 0 0,-5 16 0 0 0,-3 17 0 0 0,-14-4 0 0 0,-10 4 0 0 0,-20-4 0 0 0,-16-1 0 0 0,-23-7 0 0 0,-17-1 0 0 0,-18-5 0 0 0,-15 0 0 0 0,-17 3 0 0 0,-24-2 0 0 0,-21 2 0 0 0,-18 10 0 0 0,-5 12 0 0 0,-12 13 0 0 0,-14 15 0 0 0,2 17 0 0 0,16 12 0 0 0,0 9 0 0 0,12 6 0 0 0,10 10 0 0 0,26 9 0 0 0,25 10 0 0 0,26 13 0 0 0,7 6 0 0 0,13 9 0 0 0,11 2 0 0 0,17 4 0 0 0,16-1 0 0 0,5 2 0 0 0,8-2 0 0 0,6-5 0 0 0,12 8 0 0 0,5 7 0 0 0,2 12 0 0 0,-1 12 0 0 0,5 10 0 0 0,7 8 0 0 0,7-2 0 0 0,6 0 0 0 0,4 3 0 0 0,2-6 0 0 0,2 0 0 0 0,1 2 0 0 0,-1-4 0 0 0,7-7 0 0 0,9 0 0 0 0,8 4 0 0 0,13-2 0 0 0,8-5 0 0 0,15 9 0 0 0,5 0 0 0 0,12-5 0 0 0,12 2 0 0 0,11-4 0 0 0,17 3 0 0 0,1-3 0 0 0,0-4 0 0 0,8-12 0 0 0,2-5 0 0 0,-6-10 0 0 0,-12-9 0 0 0,-4-1 0 0 0,8 3 0 0 0,10-1 0 0 0,26 9 0 0 0,27 7 0 0 0,31 11 0 0 0,21 11 0 0 0,5 10 0 0 0,10 6 0 0 0,5-1 0 0 0,6-1 0 0 0,8 3 0 0 0,-7-13 0 0 0,-13-9 0 0 0,-1-7 0 0 0,-1-4 0 0 0,-14-9 0 0 0,-26-17 0 0 0,-20-18 0 0 0,-20-8 0 0 0,-25-9 0 0 0,-21-8 0 0 0,-25-6 0 0 0,-20-5 0 0 0,-8-1 0 0 0,-3-15 0 0 0,-3-5 0 0 0,8-19 0 0 0,14-10 0 0 0,13-10 0 0 0,12-9 0 0 0,16 1 0 0 0,20-10 0 0 0,28-4 0 0 0,19-9 0 0 0,6-3 0 0 0,2-6 0 0 0,-10 8 0 0 0,-10 4 0 0 0,-21 12 0 0 0,-10 4 0 0 0,-15 7 0 0 0,-10 9 0 0 0,-11-1 0 0 0,-10 2 0 0 0,-2 5 0 0 0,-4-4 0 0 0,4 0 0 0 0,5-4 0 0 0,13 1 0 0 0,14-11 0 0 0,5-7 0 0 0,15-5 0 0 0,2-2 0 0 0,-11-1 0 0 0,-1-1 0 0 0,-12-12 0 0 0,1-12 0 0 0,-1-7 0 0 0,5-18 0 0 0,8-8 0 0 0,13-20 0 0 0,9-23 0 0 0,4-16 0 0 0,8-14 0 0 0,2-4 0 0 0,-9-7 0 0 0,-12 8 0 0 0,-12 13 0 0 0,-10 8 0 0 0,-13 16 0 0 0,-14 5 0 0 0,-11 11 0 0 0,-8 0 0 0 0,-11 7 0 0 0,-13 10 0 0 0,-2 9 0 0 0,-12 7 0 0 0,-7 13 0 0 0,-4 13 0 0 0,-2 16 0 0 0,-6 11 0 0 0,-8 10 0 0 0,-8 11 0 0 0,1 15 0 0 0,-2 7 0 0 0,-4 3 0 0 0,-2-1 0 0 0,4 0 0 0 0,1-3 0 0 0,-2-9 0 0 0,-3-9 0 0 0,-1-18 0 0 0,-3-30 0 0 0,6-18 0 0 0,1-16 0 0 0,7-5 0 0 0,-1 0 0 0 0,-2 4 0 0 0,-3 5 0 0 0,-4 11 0 0 0,-2 12 0 0 0,-3 11 0 0 0,0 15 0 0 0,-2 1 0 0 0,1 8 0 0 0,-1 9 0 0 0,0 9 0 0 0,1 7 0 0 0,0 5 0 0 0,-1 3 0 0 0,1 1 0 0 0,0 1 0 0 0,-6 0 0 0 0,-3-1 0 0 0,-7 7 0 0 0,0 2 0 0 0,3-1 0 0 0,-4 5 0 0 0,1 0 0 0 0,-3 5 0 0 0,2-2 0 0 0,3-3 0 0 0,-3-4 0 0 0,2-3 0 0 0,-3 3 0 0 0,1 0 0 0 0,-3 6 0 0 0,1-1 0 0 0,-2-2 0 0 0,-5 3 0 0 0,-4-1 0 0 0,-4 4 0 0 0,-11-2 0 0 0,-3 4 0 0 0,-1 4 0 0 0,-5-1 0 0 0,-1 1 0 0 0,-4 4 0 0 0,7-3 0 0 0,7 0 0 0 0,3 4 0 0 0,3 2 0 0 0,0 3 0 0 0,1 3 0 0 0,-7 1 0 0 0,-9 1 0 0 0,-10 0 0 0 0,-20 1 0 0 0,-31 0 0 0 0,-35 6 0 0 0,-48 36 0 0 0,-37 38 0 0 0,-60 60 0 0 0,-41 46 0 0 0,-32 32 0 0 0,-6 20 0 0 0,11 17 0 0 0,41-15 0 0 0,55-29 0 0 0,53-28 0 0 0,48-34 0 0 0,39-34 0 0 0,35-24 0 0 0,26-21 0 0 0,24-15 0 0 0,13-18 0 0 0,11-8 0 0 0,8-2 0 0 0,-7 7 0 0 0,-8 5 0 0 0,-13 22 0 0 0,-7 22 0 0 0,-16 16 0 0 0,-11 12 0 0 0,-1 7 0 0 0,6 4 0 0 0,7-6 0 0 0,8-8 0 0 0,5-4 0 0 0,4 2 0 0 0,9 3 0 0 0,11-4 0 0 0,2 0 0 0 0,-2-4 0 0 0,3 1 0 0 0,5 4 0 0 0,5-4 0 0 0,4 9 0 0 0,3-2 0 0 0,2 1 0 0 0,1-11 0 0 0,8 4 0 0 0,2-9 0 0 0,-1-6 0 0 0,6-6 0 0 0,6-3 0 0 0,0-8 0 0 0,-4-9 0 0 0,3 4 0 0 0,-3-2 0 0 0,3 2 0 0 0,-3-5 0 0 0,4 9 0 0 0,-3-2 0 0 0,3 1 0 0 0,-2-4 0 0 0,2 7 0 0 0,5-3 0 0 0,-2-5 0 0 0,-6-8 0 0 0,-5 0 0 0 0,1 4 0 0 0,6-1 0 0 0,-1 2 0 0 0,3-2 0 0 0,5 2 0 0 0,-2 4 0 0 0,1-3 0 0 0,-4-4 0 0 0,8 7 0 0 0,-1 0 0 0 0,2-5 0 0 0,1 1 0 0 0,-3 3 0 0 0,5-2 0 0 0,5 2 0 0 0,-4-4 0 0 0,5-6 0 0 0,-5 3 0 0 0,0-3 0 0 0,0 3 0 0 0,0-8 0 0 0,2-6 0 0 0,1-4 0 0 0,1-1 0 0 0,1 5 0 0 0,0-4 0 0 0,0-2 0 0 0,0 13 0 0 0,0-3 0 0 0,7 5 0 0 0,2-1 0 0 0,0 5 0 0 0,5 7 0 0 0,6 5 0 0 0,-6-2 0 0 0,1 2 0 0 0,5-5 0 0 0,-8-6 0 0 0,-6-7 0 0 0,-11-4 0 0 0,-5-11 0 0 0,0 2 0 0 0,2-5 0 0 0,1-8 0 0 0,3-2 0 0 0,8 2 0 0 0,10 4 0 0 0,11 3 0 0 0,-1 4 0 0 0,11 2 0 0 0,-2 1 0 0 0,-6-6 0 0 0,6-1 0 0 0,-2 0 0 0 0,-8-5 0 0 0,1-1 0 0 0,-5 3 0 0 0,-6 2 0 0 0,-4-3 0 0 0,3-7 0 0 0,-2 0 0 0 0,-1-4 0 0 0,-3 3 0 0 0,-2-3 0 0 0,5 3 0 0 0,8-2 0 0 0,0 2 0 0 0,-2-1 0 0 0,-3-5 0 0 0,-5-4 0 0 0,-9 2 0 0 0,-12 7 0 0 0,-4-1 0 0 0,2-2 0 0 0,4-5 0 0 0,3-4 0 0 0,-3 4 0 0 0,0-1 0 0 0,-5 6 0 0 0,1-1 0 0 0,3-2 0 0 0,-3 3 0 0 0,1 6 0 0 0,10-1 0 0 0,-1 2 0 0 0,1-1 0 0 0,0-6 0 0 0,2-5 0 0 0,8 2 0 0 0,3 6 0 0 0,1 0 0 0 0,4-4 0 0 0,1-4 0 0 0,-2-4 0 0 0,-3-3 0 0 0,-3 4 0 0 0,-3 1 0 0 0,5-1 0 0 0,1-2 0 0 0,0-2 0 0 0,4-1 0 0 0,7-2 0 0 0,13-1 0 0 0,9 0 0 0 0,17 0 0 0 0,39-1 0 0 0,44 1 0 0 0,31 0 0 0 0,28 0 0 0 0,27-7 0 0 0,21-2 0 0 0,17 0 0 0 0,24 2 0 0 0,11 2 0 0 0,7 2 0 0 0,0 2 0 0 0,-5 0 0 0 0,-7 8 0 0 0,-13 2 0 0 0,-14 7 0 0 0,-5 7 0 0 0,-6 0 0 0 0,0 2 0 0 0,-4 5 0 0 0,-3-4 0 0 0,-11-5 0 0 0,-12-8 0 0 0,-11-4 0 0 0,-9-5 0 0 0,2-3 0 0 0,12-1 0 0 0,9-8 0 0 0,7-16 0 0 0,2-17 0 0 0,-4-23 0 0 0,-10-27 0 0 0,5-25 0 0 0,18-21 0 0 0,7-27 0 0 0,14-13 0 0 0,2-3 0 0 0,2-6 0 0 0,3-5 0 0 0,-6 4 0 0 0,-15-2 0 0 0,-10-1 0 0 0,-20 3 0 0 0,-14 7 0 0 0,-16 7 0 0 0,-14 6 0 0 0,-18 3 0 0 0,-17 3 0 0 0,-12-4 0 0 0,-9-3 0 0 0,-13 8 0 0 0,-11 3 0 0 0,-10 2 0 0 0,-14 0 0 0 0,-6 5 0 0 0,-9 2 0 0 0,-9-1 0 0 0,-12 4 0 0 0,-8-7 0 0 0,-2 1 0 0 0,-7-6 0 0 0,-8-5 0 0 0,-6 12 0 0 0,-6 11 0 0 0,-3 9 0 0 0,-9 6 0 0 0,-10 18 0 0 0,-2 5 0 0 0,2 8 0 0 0,-3-2 0 0 0,-4 3 0 0 0,-6 2 0 0 0,-4-3 0 0 0,-3-7 0 0 0,-2-6 0 0 0,-2-5 0 0 0,0-5 0 0 0,0-3 0 0 0,1 6 0 0 0,-1 7 0 0 0,0 10 0 0 0,-6 6 0 0 0,-2 6 0 0 0,1 3 0 0 0,-6 2 0 0 0,-7 7 0 0 0,0 10 0 0 0,4 8 0 0 0,-2 6 0 0 0,2 5 0 0 0,-3 3 0 0 0,-4 9 0 0 0,1-5 0 0 0,-9-10 0 0 0,-12-3 0 0 0,1-7 0 0 0,-6-2 0 0 0,6-3 0 0 0,3 1 0 0 0,2 5 0 0 0,0-3 0 0 0,-7 2 0 0 0,5-3 0 0 0,-5-5 0 0 0,-2 2 0 0 0,-6-3 0 0 0,-1-10 0 0 0,2 1 0 0 0,3 6 0 0 0,-4-6 0 0 0,1 3 0 0 0,2 7 0 0 0,2 0 0 0 0,11 5 0 0 0,3-1 0 0 0,2 9 0 0 0,-1 0 0 0 0,-2-5 0 0 0,6-7 0 0 0,0 1 0 0 0,-8-9 0 0 0,2-7 0 0 0,0 4 0 0 0,0 0 0 0 0,-2 6 0 0 0,-1 2 0 0 0,6 4 0 0 0,2 7 0 0 0,-1 5 0 0 0,-2 5 0 0 0,-2 3 0 0 0,4 2 0 0 0,2 8 0 0 0,-2-5 0 0 0,-2-2 0 0 0,-2-2 0 0 0,-3 7 0 0 0,6 1 0 0 0,9 1 0 0 0,0-2 0 0 0,-2-2 0 0 0,4-1 0 0 0,-3 5 0 0 0,-3 9 0 0 0,3 1 0 0 0,6-3 0 0 0,-2 3 0 0 0,-3-1 0 0 0,-12 3 0 0 0,-7-2 0 0 0,-3-4 0 0 0,0 3 0 0 0,0-2 0 0 0,2-3 0 0 0,0 2 0 0 0,-5-7 0 0 0,-2 2 0 0 0,1-7 0 0 0,-4 2 0 0 0,-1 1 0 0 0,3-1 0 0 0,-4 0 0 0 0,7-2 0 0 0,6 7 0 0 0,2 0 0 0 0,2 0 0 0 0,7-2 0 0 0,2-2 0 0 0,6-2 0 0 0,7-2 0 0 0,6 0 0 0 0,5-8 0 0 0,3-2 0 0 0,2-7 0 0 0,1 0 0 0 0,1 2 0 0 0,-8-3 0 0 0,-9-12 0 0 0,-8-8 0 0 0,-8-5 0 0 0,-5-1 0 0 0,3-1 0 0 0,-6 7 0 0 0,-3 4 0 0 0,-1 0 0 0 0,-8 5 0 0 0,0 2 0 0 0,0-2 0 0 0,-4 3 0 0 0,0 0 0 0 0,-4 4 0 0 0,8 5 0 0 0,0 6 0 0 0,7 5 0 0 0,6 2 0 0 0,8 3 0 0 0,3 7 0 0 0,-1 10 0 0 0,4 2 0 0 0,7-3 0 0 0,-1 4 0 0 0,3-3 0 0 0,-10 4 0 0 0,-1-3 0 0 0,-2-4 0 0 0,-11-4 0 0 0,-11-4 0 0 0,-12-10 0 0 0,-15-4 0 0 0,-8-14 0 0 0,-3-4 0 0 0,6-3 0 0 0,-3 2 0 0 0,6-1 0 0 0,10 5 0 0 0,10 6 0 0 0,7 13 0 0 0,14 7 0 0 0,6 9 0 0 0,8 4 0 0 0,2-2 0 0 0,-3 4 0 0 0,-3 6 0 0 0,3-2 0 0 0,-1 3 0 0 0,3-3 0 0 0,0 1 0 0 0,-4 4 0 0 0,-3-2 0 0 0,-5-7 0 0 0,-2-5 0 0 0,-1-5 0 0 0,-2-4 0 0 0,-8 4 0 0 0,-1-6 0 0 0,-1 3 0 0 0,3 1 0 0 0,8 0 0 0 0,5 5 0 0 0,1 1 0 0 0,6 5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4.70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12303 2037 16383 0 0,'0'8'0'0'0,"0"9"0"0"0,0 10 0 0 0,0 8 0 0 0,0 5 0 0 0,0 3 0 0 0,0 3 0 0 0,0 0 0 0 0,0 0 0 0 0,0-1 0 0 0,0 1 0 0 0,0-1 0 0 0,0-1 0 0 0,0 0 0 0 0,0 1 0 0 0,0-1 0 0 0,0 0 0 0 0,0 0 0 0 0,0 0 0 0 0,0 0 0 0 0,0 0 0 0 0,0 0 0 0 0,0-8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4.710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12340 1905 16383 0 0,'0'7'0'0'0,"0"11"0"0"0,0 9 0 0 0,0 8 0 0 0,0 5 0 0 0,0 3 0 0 0,0 2 0 0 0,0 1 0 0 0,0 0 0 0 0,0 0 0 0 0,0-1 0 0 0,0 0 0 0 0,0 0 0 0 0,0-1 0 0 0,0 0 0 0 0,0 0 0 0 0,0 0 0 0 0,0 0 0 0 0,0 0 0 0 0,0 0 0 0 0,0 0 0 0 0,0 1 0 0 0,0-1 0 0 0,0 0 0 0 0,0 0 0 0 0,0 0 0 0 0,0 0 0 0 0,0 0 0 0 0,0 0 0 0 0,0 0 0 0 0,0 0 0 0 0,0 1 0 0 0,0-1 0 0 0,0 0 0 0 0,-7-8 0 0 0,-3-2 0 0 0,0-6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4.71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14806 6424 16383 0 0,'0'8'0'0'0,"0"9"0"0"0,0 10 0 0 0,0 8 0 0 0,0 5 0 0 0,0 3 0 0 0,0 3 0 0 0,0 0 0 0 0,0 7 0 0 0,0 3 0 0 0,0 6 0 0 0,-7 8 0 0 0,-3 7 0 0 0,-7 5 0 0 0,-8 4 0 0 0,0 3 0 0 0,4 0 0 0 0,-1 1 0 0 0,2-1 0 0 0,-2 1 0 0 0,2-1 0 0 0,-3-8 0 0 0,3-10 0 0 0,4-2 0 0 0,6-6 0 0 0,3-5 0 0 0,4 2 0 0 0,2-2 0 0 0,-6-3 0 0 0,-2-4 0 0 0,-7-2 0 0 0,-1-3 0 0 0,3 7 0 0 0,3 8 0 0 0,4 10 0 0 0,3 7 0 0 0,3 5 0 0 0,-7 4 0 0 0,-2 2 0 0 0,1 1 0 0 0,2 8 0 0 0,2 2 0 0 0,3-9 0 0 0,0 3 0 0 0,2 8 0 0 0,0 2 0 0 0,0-10 0 0 0,0-5 0 0 0,1 4 0 0 0,-1 1 0 0 0,0 1 0 0 0,0 5 0 0 0,8 9 0 0 0,2 9 0 0 0,14 6 0 0 0,27 19 0 0 0,18 9 0 0 0,28 15 0 0 0,35 10 0 0 0,33 4 0 0 0,55 2 0 0 0,58-1 0 0 0,57-15 0 0 0,53-22 0 0 0,52-36 0 0 0,55-36 0 0 0,49-52 0 0 0,89-114 0 0 0,94-137 0 0 0,82-187 0 0 0,90-241 0 0 0,132-330 0 0 0,71-283 0 0 0,43-246 0 0 0,-38-144 0 0 0,-66-104 0 0 0,-126 60 0 0 0,-151 149 0 0 0,-177 248 0 0 0,-172 256 0 0 0,-149 248 0 0 0,-120 222 0 0 0,-93 181 0 0 0,-92 120 0 0 0,-100 87 0 0 0,-116 75 0 0 0,-150 58 0 0 0,-260 70 0 0 0,-280 100 0 0 0,-295 145 0 0 0,-265 186 0 0 0,-238 228 0 0 0,-129 188 0 0 0,-16 181 0 0 0,80 132 0 0 0,122 99 0 0 0,154 89 0 0 0,186 1 0 0 0,226-35 0 0 0,220-70 0 0 0,210-98 0 0 0,209-148 0 0 0,169-133 0 0 0,140-118 0 0 0,97-82 0 0 0,70-80 0 0 0,81-45 0 0 0,72-32 0 0 0,101-15 0 0 0,180 28 0 0 0,213 36 0 0 0,207 4 0 0 0,251 3 0 0 0,254-29 0 0 0,196-61 0 0 0,97-114 0 0 0,17-119 0 0 0,-36-102 0 0 0,-114-106 0 0 0,-180-75 0 0 0,-166-55 0 0 0,-192-27 0 0 0,-195-9 0 0 0,-192 8 0 0 0,-152 18 0 0 0,-134 25 0 0 0,-105 24 0 0 0,-78 21 0 0 0,-51 16 0 0 0,-31 1 0 0 0,-14-4 0 0 0,-11-22 0 0 0,-8-28 0 0 0,-12-47 0 0 0,-20-50 0 0 0,-36-79 0 0 0,-44-52 0 0 0,-41-51 0 0 0,-41-27 0 0 0,-48-18 0 0 0,-44-2 0 0 0,-34 20 0 0 0,-38 20 0 0 0,-57 18 0 0 0,-42 35 0 0 0,-25 46 0 0 0,-15 36 0 0 0,-6 32 0 0 0,0 32 0 0 0,23 43 0 0 0,41 24 0 0 0,64 26 0 0 0,65 17 0 0 0,69 14 0 0 0,60 13 0 0 0,52 9 0 0 0,48-3 0 0 0,28 1 0 0 0,16 2 0 0 0,13 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5.02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10425 2275 16383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5.02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7329 2540 16383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5.02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4604 5424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5.02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4498 4763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8996 3799 16383 0 0,'0'6'0'0'0,"7"3"0"0"0,8 0 0 0 0,10-2 0 0 0,6-2 0 0 0,6-2 0 0 0,2-1 0 0 0,2-2 0 0 0,7 0 0 0 0,3 0 0 0 0,-1 0 0 0 0,-2 6 0 0 0,-2 3 0 0 0,4-1 0 0 0,1-1 0 0 0,-2-2 0 0 0,-2-2 0 0 0,-3-2 0 0 0,-1 0 0 0 0,-2-1 0 0 0,-1 0 0 0 0,0 0 0 0 0,-1-1 0 0 0,1 1 0 0 0,6 0 0 0 0,3-7 0 0 0,-1-2 0 0 0,-1 0 0 0 0,-2-5 0 0 0,-2 0 0 0 0,-2-4 0 0 0,0 0 0 0 0,6-3 0 0 0,8-5 0 0 0,9 3 0 0 0,7-3 0 0 0,-2-3 0 0 0,-6 3 0 0 0,1 6 0 0 0,8 0 0 0 0,14-3 0 0 0,5-6 0 0 0,-6 4 0 0 0,-4 5 0 0 0,-2-1 0 0 0,-1-3 0 0 0,0-5 0 0 0,7-4 0 0 0,3-10 0 0 0,6 3 0 0 0,1 0 0 0 0,-1 1 0 0 0,-11 1 0 0 0,1-1 0 0 0,7-7 0 0 0,8-3 0 0 0,8-6 0 0 0,19-7 0 0 0,9-1 0 0 0,-5 5 0 0 0,-11 4 0 0 0,-19 6 0 0 0,-13 10 0 0 0,-1-2 0 0 0,-1 6 0 0 0,12 2 0 0 0,9 0 0 0 0,1-2 0 0 0,3 5 0 0 0,2 1 0 0 0,3-2 0 0 0,-4-3 0 0 0,12-2 0 0 0,13-2 0 0 0,4-1 0 0 0,-2-9 0 0 0,-11 5 0 0 0,-20 9 0 0 0,-15 3 0 0 0,-2 0 0 0 0,-3 5 0 0 0,4-6 0 0 0,0-12 0 0 0,5 1 0 0 0,6 1 0 0 0,7-5 0 0 0,5 4 0 0 0,-4 9 0 0 0,7-2 0 0 0,11 4 0 0 0,-3 0 0 0 0,-2 6 0 0 0,-9 0 0 0 0,-10 5 0 0 0,-9 5 0 0 0,-7-1 0 0 0,-5 2 0 0 0,-10-4 0 0 0,-10 2 0 0 0,-3 3 0 0 0,-4 4 0 0 0,1 4 0 0 0,-1 2 0 0 0,-5-5 0 0 0,-3-1 0 0 0,-3 1 0 0 0,-3 2 0 0 0,-1 2 0 0 0,5 1 0 0 0,9 2 0 0 0,9 1 0 0 0,0 0 0 0 0,-4 0 0 0 0,8 0 0 0 0,13 7 0 0 0,26 3 0 0 0,30 12 0 0 0,25 17 0 0 0,32 15 0 0 0,38 18 0 0 0,27 12 0 0 0,17 4 0 0 0,22 7 0 0 0,2 2 0 0 0,-16 5 0 0 0,-23-2 0 0 0,-35-4 0 0 0,-29-12 0 0 0,-28-6 0 0 0,-22 3 0 0 0,-15-4 0 0 0,-11 11 0 0 0,-4 4 0 0 0,4 14 0 0 0,2 10 0 0 0,14 18 0 0 0,5 14 0 0 0,4 2 0 0 0,6 10 0 0 0,-4 11 0 0 0,1 11 0 0 0,-5 1 0 0 0,-6 4 0 0 0,-7 4 0 0 0,-11-11 0 0 0,-20-1 0 0 0,-14-17 0 0 0,-20-24 0 0 0,-16-14 0 0 0,-8-22 0 0 0,-13-7 0 0 0,-10-14 0 0 0,-2-6 0 0 0,3-10 0 0 0,-2-2 0 0 0,-4-5 0 0 0,-5 1 0 0 0,-3 5 0 0 0,-3 11 0 0 0,-2 13 0 0 0,-1 13 0 0 0,-1 9 0 0 0,0 6 0 0 0,0 4 0 0 0,1 2 0 0 0,-1-7 0 0 0,1-8 0 0 0,0-17 0 0 0,0-16 0 0 0,0-14 0 0 0,0-10 0 0 0,0-8 0 0 0,0-3 0 0 0,0-2 0 0 0,0 0 0 0 0,0 0 0 0 0,0 7 0 0 0,-7 4 0 0 0,-8 6 0 0 0,-10-5 0 0 0,-13 2 0 0 0,-7 6 0 0 0,-10 1 0 0 0,-2-4 0 0 0,-5 3 0 0 0,-6-1 0 0 0,-4-4 0 0 0,3-10 0 0 0,-1-6 0 0 0,5-2 0 0 0,1-7 0 0 0,-4-8 0 0 0,4 0 0 0 0,6 3 0 0 0,-1-2 0 0 0,3-5 0 0 0,-3 3 0 0 0,2-3 0 0 0,-3-3 0 0 0,2-4 0 0 0,4-3 0 0 0,5 4 0 0 0,3 1 0 0 0,-4-2 0 0 0,0-2 0 0 0,-5 5 0 0 0,-7 8 0 0 0,-13-1 0 0 0,-14-2 0 0 0,-6 3 0 0 0,-7-3 0 0 0,0-3 0 0 0,11 3 0 0 0,7-2 0 0 0,12 4 0 0 0,10-1 0 0 0,10-4 0 0 0,6-3 0 0 0,5-4 0 0 0,-5 3 0 0 0,-8 1 0 0 0,-1-1 0 0 0,-5 4 0 0 0,0 0 0 0 0,5-2 0 0 0,4-3 0 0 0,4-3 0 0 0,3-2 0 0 0,3-2 0 0 0,1-7 0 0 0,-6-4 0 0 0,4-6 0 0 0,4 0 0 0 0,0-5 0 0 0,1 2 0 0 0,6-3 0 0 0,1 2 0 0 0,7-2 0 0 0,0 2 0 0 0,3-1 0 0 0,-1-5 0 0 0,-3 2 0 0 0,1-1 0 0 0,-1-3 0 0 0,-4-4 0 0 0,-4-4 0 0 0,3-1 0 0 0,1-2 0 0 0,-3-2 0 0 0,-2 1 0 0 0,-2-1 0 0 0,-3 7 0 0 0,-1-4 0 0 0,-8 4 0 0 0,-9 2 0 0 0,-2-2 0 0 0,-11-1 0 0 0,-8-8 0 0 0,-12-4 0 0 0,-16-7 0 0 0,-12-2 0 0 0,-13 3 0 0 0,2-4 0 0 0,9 8 0 0 0,12 5 0 0 0,10 4 0 0 0,8 2 0 0 0,12 7 0 0 0,6 9 0 0 0,1 8 0 0 0,6 6 0 0 0,0 5 0 0 0,-2 3 0 0 0,-4 2 0 0 0,-4-1 0 0 0,5 1 0 0 0,6-1 0 0 0,8 0 0 0 0,6 0 0 0 0,-2-1 0 0 0,-6 0 0 0 0,-7 0 0 0 0,-13 7 0 0 0,-7 2 0 0 0,5 6 0 0 0,1 1 0 0 0,1-2 0 0 0,6-4 0 0 0,9-4 0 0 0,15 5 0 0 0,8 0 0 0 0,5-2 0 0 0,0-3 0 0 0,-6-2 0 0 0,-18 6 0 0 0,-19 0 0 0 0,-10 5 0 0 0,-4 1 0 0 0,7 4 0 0 0,4-2 0 0 0,9 4 0 0 0,9-3 0 0 0,10-4 0 0 0,5-4 0 0 0,-2-5 0 0 0,-6 4 0 0 0,-15 6 0 0 0,-29 2 0 0 0,-31 3 0 0 0,-28 6 0 0 0,-15 5 0 0 0,-17 3 0 0 0,9 3 0 0 0,21-5 0 0 0,33-8 0 0 0,29-8 0 0 0,19-8 0 0 0,16-4 0 0 0,12-4 0 0 0,7-2 0 0 0,5-1 0 0 0,2 1 0 0 0,1 6 0 0 0,-8 3 0 0 0,-9 7 0 0 0,-9 0 0 0 0,-2-1 0 0 0,4-4 0 0 0,5-4 0 0 0,13 5 0 0 0,5 0 0 0 0,10 4 0 0 0,10 8 0 0 0,7 6 0 0 0,5 11 0 0 0,11 6 0 0 0,11 9 0 0 0,9 16 0 0 0,7 15 0 0 0,5 14 0 0 0,3 4 0 0 0,0 4 0 0 0,8 18 0 0 0,2 7 0 0 0,-1 3 0 0 0,5-3 0 0 0,6 11 0 0 0,-7 1 0 0 0,1-4 0 0 0,-2-12 0 0 0,-3-1 0 0 0,-11-2 0 0 0,3-9 0 0 0,0-10 0 0 0,0-4 0 0 0,-1-5 0 0 0,0 1 0 0 0,0-3 0 0 0,6 3 0 0 0,-4-2 0 0 0,10 3 0 0 0,3-9 0 0 0,6-13 0 0 0,-1-6 0 0 0,3-9 0 0 0,3-1 0 0 0,5-5 0 0 0,10-11 0 0 0,5-8 0 0 0,8-3 0 0 0,8-7 0 0 0,14-9 0 0 0,7-7 0 0 0,10-6 0 0 0,9-4 0 0 0,8-2 0 0 0,5-2 0 0 0,3-6 0 0 0,-5-10 0 0 0,-1 0 0 0 0,6-6 0 0 0,-2-4 0 0 0,-1 2 0 0 0,-8-1 0 0 0,0 4 0 0 0,-6-1 0 0 0,-6 4 0 0 0,-7 5 0 0 0,-4 5 0 0 0,-3-3 0 0 0,-2 2 0 0 0,5-5 0 0 0,3 0 0 0 0,13-10 0 0 0,16-8 0 0 0,23-11 0 0 0,7 1 0 0 0,14-11 0 0 0,5-11 0 0 0,-4-14 0 0 0,-10-7 0 0 0,-24-3 0 0 0,-26 8 0 0 0,-11-3 0 0 0,-8-7 0 0 0,-10-2 0 0 0,10-5 0 0 0,10-6 0 0 0,3-6 0 0 0,13-10 0 0 0,14-6 0 0 0,21-15 0 0 0,6 3 0 0 0,12-2 0 0 0,5-4 0 0 0,8-5 0 0 0,2 3 0 0 0,4-1 0 0 0,-1 5 0 0 0,-11 6 0 0 0,0-1 0 0 0,-2-4 0 0 0,-2 2 0 0 0,-2-3 0 0 0,-8-4 0 0 0,-11-4 0 0 0,5-4 0 0 0,4-16 0 0 0,10-13 0 0 0,4-9 0 0 0,22-12 0 0 0,12-6 0 0 0,-1-1 0 0 0,0-5 0 0 0,-7-12 0 0 0,-3-10 0 0 0,-6-3 0 0 0,-7-3 0 0 0,0 1 0 0 0,-10 7 0 0 0,8 4 0 0 0,1 7 0 0 0,4 8 0 0 0,-1 14 0 0 0,10 8 0 0 0,0 10 0 0 0,9 16 0 0 0,-3 17 0 0 0,13 20 0 0 0,13 27 0 0 0,8 24 0 0 0,14 26 0 0 0,-8 23 0 0 0,4 16 0 0 0,-12 19 0 0 0,-17 22 0 0 0,-10 14 0 0 0,-19 7 0 0 0,-20 10 0 0 0,-24 8 0 0 0,-28 2 0 0 0,-19 2 0 0 0,-25-10 0 0 0,-24-1 0 0 0,-18-10 0 0 0,-14-6 0 0 0,-14-3 0 0 0,-8-8 0 0 0,-7-2 0 0 0,-1 8 0 0 0,-3 11 0 0 0,-5 19 0 0 0,-4 25 0 0 0,-3 18 0 0 0,-2 18 0 0 0,-2 7 0 0 0,-1 16 0 0 0,0 9 0 0 0,-6 18 0 0 0,-10 14 0 0 0,-1 15 0 0 0,-5 0 0 0 0,-11 6 0 0 0,-8 0 0 0 0,4-14 0 0 0,2-1 0 0 0,0-19 0 0 0,-1-14 0 0 0,-1-13 0 0 0,0 2 0 0 0,5-6 0 0 0,3-12 0 0 0,-8-10 0 0 0,2-13 0 0 0,2 4 0 0 0,-2-6 0 0 0,-7 0 0 0 0,3 1 0 0 0,-5 3 0 0 0,-8 2 0 0 0,-2 2 0 0 0,-6 1 0 0 0,2 2 0 0 0,-4 0 0 0 0,3-7 0 0 0,-3-8 0 0 0,-3-9 0 0 0,-12-1 0 0 0,-5-2 0 0 0,-3-4 0 0 0,-20 4 0 0 0,-20-1 0 0 0,-22 11 0 0 0,-20 2 0 0 0,-15-3 0 0 0,-18 1 0 0 0,-8-10 0 0 0,5-14 0 0 0,2-7 0 0 0,1-9 0 0 0,16-15 0 0 0,18-9 0 0 0,17-11 0 0 0,14-11 0 0 0,10-7 0 0 0,12-6 0 0 0,12-4 0 0 0,4-2 0 0 0,4 0 0 0 0,5 0 0 0 0,-4-6 0 0 0,2-9 0 0 0,-5-2 0 0 0,-6 3 0 0 0,-20 4 0 0 0,-3 4 0 0 0,-7 4 0 0 0,-1 1 0 0 0,1 3 0 0 0,3 0 0 0 0,2 1 0 0 0,11 0 0 0 0,10-1 0 0 0,10 8 0 0 0,8 8 0 0 0,5 15 0 0 0,3 10 0 0 0,-5 17 0 0 0,-2 7 0 0 0,0 11 0 0 0,-5 1 0 0 0,-7 7 0 0 0,-1 10 0 0 0,-3 2 0 0 0,-5 12 0 0 0,2-5 0 0 0,20-7 0 0 0,10-6 0 0 0,12-5 0 0 0,3-3 0 0 0,5-2 0 0 0,5-8 0 0 0,5-2 0 0 0,9 0 0 0 0,6 1 0 0 0,-7-3 0 0 0,4 6 0 0 0,-7 4 0 0 0,-2 10 0 0 0,6 10 0 0 0,2 1 0 0 0,0-1 0 0 0,0 2 0 0 0,6 4 0 0 0,7-1 0 0 0,8-12 0 0 0,6-7 0 0 0,-3-5 0 0 0,2-2 0 0 0,-6-1 0 0 0,1 1 0 0 0,2 0 0 0 0,3 8 0 0 0,3 10 0 0 0,3 8 0 0 0,2 9 0 0 0,1 4 0 0 0,0 10 0 0 0,1 4 0 0 0,-1 21 0 0 0,8 4 0 0 0,15-3 0 0 0,4-7 0 0 0,4-8 0 0 0,10-7 0 0 0,6-12 0 0 0,0-12 0 0 0,7-11 0 0 0,-6-8 0 0 0,9-5 0 0 0,2-3 0 0 0,4-1 0 0 0,5-7 0 0 0,5-3 0 0 0,3 2 0 0 0,16 2 0 0 0,6 2 0 0 0,0-5 0 0 0,-3 7 0 0 0,2-3 0 0 0,20 0 0 0 0,9 0 0 0 0,11 10 0 0 0,9-11 0 0 0,14 3 0 0 0,-1-4 0 0 0,8 0 0 0 0,-12-6 0 0 0,-4-1 0 0 0,-8 3 0 0 0,-8-10 0 0 0,-7-8 0 0 0,-4-5 0 0 0,-3 2 0 0 0,-9-5 0 0 0,-2-4 0 0 0,-1 0 0 0 0,3-1 0 0 0,2-6 0 0 0,2-1 0 0 0,8 1 0 0 0,-3 2 0 0 0,-8-4 0 0 0,-10-7 0 0 0,-3-1 0 0 0,-4-2 0 0 0,-11 1 0 0 0,-15 5 0 0 0,-11-3 0 0 0,-9-3 0 0 0,-7-6 0 0 0,-3-5 0 0 0,-2-3 0 0 0,-1-2 0 0 0,7-3 0 0 0,3 1 0 0 0,1-1 0 0 0,4 6 0 0 0,2 4 0 0 0,-3-1 0 0 0,5 5 0 0 0,5 1 0 0 0,7-2 0 0 0,-2-4 0 0 0,1 5 0 0 0,4-1 0 0 0,-5 5 0 0 0,1-1 0 0 0,3-3 0 0 0,-5-4 0 0 0,1-3 0 0 0,-4 4 0 0 0,1 1 0 0 0,-3-3 0 0 0,-6-1 0 0 0,-5-3 0 0 0,10-2 0 0 0,2 6 0 0 0,10 2 0 0 0,7-2 0 0 0,11 5 0 0 0,3 1 0 0 0,7-3 0 0 0,0-3 0 0 0,-3-2 0 0 0,2-3 0 0 0,-8-2 0 0 0,-7-1 0 0 0,-3 0 0 0 0,-8-1 0 0 0,3 1 0 0 0,-4-1 0 0 0,-7 1 0 0 0,-1 0 0 0 0,2-1 0 0 0,-2 1 0 0 0,-6 0 0 0 0,1 0 0 0 0,4 0 0 0 0,-1 0 0 0 0,-5 1 0 0 0,-4-1 0 0 0,-5 0 0 0 0,-4 0 0 0 0,-2 0 0 0 0,-1 0 0 0 0,6 0 0 0 0,2 0 0 0 0,0 0 0 0 0,-2 0 0 0 0,-2 0 0 0 0,-1 0 0 0 0,-2-7 0 0 0,0-2 0 0 0,-8-7 0 0 0,-2 0 0 0 0,0 3 0 0 0,-5-4 0 0 0,-1 1 0 0 0,-3-3 0 0 0,0 2 0 0 0,4 3 0 0 0,3 4 0 0 0,-2-3 0 0 0,1 1 0 0 0,-5-4 0 0 0,1 0 0 0 0,-4-4 0 0 0,2 2 0 0 0,3 4 0 0 0,5 4 0 0 0,4 3 0 0 0,3 4 0 0 0,-5-5 0 0 0,-1-1 0 0 0,1 2 0 0 0,-5-6 0 0 0,0-1 0 0 0,-5-3 0 0 0,1-1 0 0 0,3 5 0 0 0,-3-4 0 0 0,2 2 0 0 0,-4-4 0 0 0,1 2 0 0 0,5 3 0 0 0,-4 4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5.02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4419 4577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4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4366 10398 16383 0 0,'6'0'0'0'0,"10"0"0"0"0,9 0 0 0 0,6 0 0 0 0,5 0 0 0 0,4 0 0 0 0,1 7 0 0 0,0 2 0 0 0,1 0 0 0 0,-7 4 0 0 0,-3 1 0 0 0,0-2 0 0 0,1-3 0 0 0,2-4 0 0 0,-5 5 0 0 0,6 0 0 0 0,4-1 0 0 0,2 5 0 0 0,0-1 0 0 0,-7 5 0 0 0,-2-1 0 0 0,-1 4 0 0 0,2-3 0 0 0,2-3 0 0 0,-6 2 0 0 0,-1-2 0 0 0,2-3 0 0 0,2 3 0 0 0,2-1 0 0 0,-5 3 0 0 0,0 0 0 0 0,1-3 0 0 0,-5 2 0 0 0,1-1 0 0 0,1-4 0 0 0,-3 4 0 0 0,1-1 0 0 0,-4 4 0 0 0,-7 6 0 0 0,-4 5 0 0 0,1-2 0 0 0,0 1 0 0 0,-3 3 0 0 0,-2 3 0 0 0,-4 2 0 0 0,-1 2 0 0 0,-1 1 0 0 0,-1 1 0 0 0,0 0 0 0 0,-1 1 0 0 0,0-1 0 0 0,1 1 0 0 0,0-1 0 0 0,0 0 0 0 0,0 0 0 0 0,0 0 0 0 0,0 0 0 0 0,-7 0 0 0 0,-2 0 0 0 0,-7 0 0 0 0,-6-7 0 0 0,-1-2 0 0 0,4 0 0 0 0,6 2 0 0 0,-3-5 0 0 0,3 0 0 0 0,-5 2 0 0 0,2 2 0 0 0,-4-4 0 0 0,-4 0 0 0 0,-6 2 0 0 0,-5-4 0 0 0,5 1 0 0 0,6 1 0 0 0,1-3 0 0 0,-2 1 0 0 0,3 3 0 0 0,5 9 0 0 0,-2 6 0 0 0,4 2 0 0 0,3 0 0 0 0,4-1 0 0 0,3-2 0 0 0,3 0 0 0 0,2-2 0 0 0,0-1 0 0 0,1 0 0 0 0,0 0 0 0 0,-1 0 0 0 0,1-1 0 0 0,-1 1 0 0 0,0 0 0 0 0,0 0 0 0 0,1 0 0 0 0,-1 0 0 0 0,-1-1 0 0 0,1 1 0 0 0,0 7 0 0 0,0 2 0 0 0,0 6 0 0 0,0 8 0 0 0,0 0 0 0 0,7-12 0 0 0,2-6 0 0 0,7-12 0 0 0,0-4 0 0 0,-3-1 0 0 0,4-4 0 0 0,5-8 0 0 0,0 2 0 0 0,2-3 0 0 0,4-4 0 0 0,4-4 0 0 0,-4 4 0 0 0,1 0 0 0 0,2-2 0 0 0,2-2 0 0 0,3-3 0 0 0,2-2 0 0 0,1-1 0 0 0,1-1 0 0 0,0 0 0 0 0,0 0 0 0 0,1-1 0 0 0,-1 1 0 0 0,0-1 0 0 0,1 1 0 0 0,-1 0 0 0 0,0 0 0 0 0,-1 0 0 0 0,1 0 0 0 0,0 0 0 0 0,0 0 0 0 0,0 0 0 0 0,0 0 0 0 0,0 0 0 0 0,0 0 0 0 0,0 0 0 0 0,0 0 0 0 0,0 0 0 0 0,0 0 0 0 0,0 0 0 0 0,0 0 0 0 0,-7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5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6391 12980 16383 0 0,'0'-7'0'0'0,"0"-16"0"0"0,0-10 0 0 0,0-7 0 0 0,0-3 0 0 0,0-2 0 0 0,0 1 0 0 0,0 1 0 0 0,0 1 0 0 0,0 0 0 0 0,0 1 0 0 0,0 1 0 0 0,0 0 0 0 0,0 0 0 0 0,0 1 0 0 0,0-1 0 0 0,0 0 0 0 0,0 0 0 0 0,-7 0 0 0 0,-2 1 0 0 0,0-1 0 0 0,2 0 0 0 0,2 0 0 0 0,2 0 0 0 0,2-7 0 0 0,0-2 0 0 0,1 0 0 0 0,0 3 0 0 0,1-6 0 0 0,-1 0 0 0 0,0-5 0 0 0,0-6 0 0 0,1 0 0 0 0,-1 5 0 0 0,0 5 0 0 0,0 5 0 0 0,0 3 0 0 0,0 3 0 0 0,0 2 0 0 0,0 1 0 0 0,0 0 0 0 0,0 0 0 0 0,0 0 0 0 0,0 0 0 0 0,0-1 0 0 0,0-6 0 0 0,0-10 0 0 0,0-2 0 0 0,0-4 0 0 0,0-6 0 0 0,0 3 0 0 0,0-2 0 0 0,0 4 0 0 0,0 5 0 0 0,0 7 0 0 0,0 11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6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6985 12616 16383 0 0,'0'-7'0'0'0,"0"-8"0"0"0,0-10 0 0 0,0-6 0 0 0,0-5 0 0 0,0-4 0 0 0,0-1 0 0 0,0-7 0 0 0,7-10 0 0 0,9-8 0 0 0,8-6 0 0 0,1-12 0 0 0,-5-11 0 0 0,2-4 0 0 0,-3-5 0 0 0,1 8 0 0 0,-1 14 0 0 0,-6 14 0 0 0,-3 12 0 0 0,-5 8 0 0 0,5 6 0 0 0,0 3 0 0 0,-2 2 0 0 0,-2 7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7461 11063 16383 0 0,'0'-7'0'0'0,"0"-9"0"0"0,0-8 0 0 0,7-8 0 0 0,9-4 0 0 0,8-3 0 0 0,14-9 0 0 0,15-3 0 0 0,4-6 0 0 0,13-7 0 0 0,8-7 0 0 0,-2-4 0 0 0,-1 4 0 0 0,1 0 0 0 0,-6 5 0 0 0,-1 1 0 0 0,-6 4 0 0 0,-6 13 0 0 0,-7 7 0 0 0,-4 5 0 0 0,-4 7 0 0 0,-9 3 0 0 0,-3 5 0 0 0,-7 0 0 0 0,0 3 0 0 0,-4 5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8229 13015 16383 0 0,'0'-6'0'0'0,"0"-10"0"0"0,0-9 0 0 0,0-6 0 0 0,0-5 0 0 0,0-4 0 0 0,0-1 0 0 0,0 0 0 0 0,0-1 0 0 0,0 1 0 0 0,0 0 0 0 0,0 0 0 0 0,0 1 0 0 0,0 0 0 0 0,0 0 0 0 0,0 0 0 0 0,0 0 0 0 0,0-7 0 0 0,0-9 0 0 0,0-1 0 0 0,0-5 0 0 0,0-6 0 0 0,0 3 0 0 0,6 11 0 0 0,3 9 0 0 0,0 5 0 0 0,-2 3 0 0 0,-2 0 0 0 0,-2 0 0 0 0,-1-7 0 0 0,-2-3 0 0 0,7-7 0 0 0,2-2 0 0 0,-1 3 0 0 0,-1 3 0 0 0,-3 4 0 0 0,-1 2 0 0 0,-1 2 0 0 0,-2 2 0 0 0,0 0 0 0 0,7 1 0 0 0,1-1 0 0 0,0 1 0 0 0,-1 0 0 0 0,5-1 0 0 0,0 14 0 0 0,-2 18 0 0 0,-3 17 0 0 0,-2 13 0 0 0,-2 11 0 0 0,-2 6 0 0 0,0 3 0 0 0,-2 1 0 0 0,1 1 0 0 0,-1 5 0 0 0,1 2 0 0 0,0-1 0 0 0,-1-2 0 0 0,1-3 0 0 0,0-2 0 0 0,0-1 0 0 0,0-2 0 0 0,0 0 0 0 0,7-7 0 0 0,9-10 0 0 0,8-8 0 0 0,8-6 0 0 0,4-6 0 0 0,3-3 0 0 0,2-1 0 0 0,1 0 0 0 0,0-1 0 0 0,-1 0 0 0 0,0 1 0 0 0,0 1 0 0 0,-1-1 0 0 0,0 1 0 0 0,0 0 0 0 0,0 0 0 0 0,0 0 0 0 0,0 0 0 0 0,0 0 0 0 0,0 0 0 0 0,-7 7 0 0 0,-2 2 0 0 0,0 0 0 0 0,-5 5 0 0 0,0 0 0 0 0,2-3 0 0 0,-3 5 0 0 0,0-2 0 0 0,3-2 0 0 0,-3 3 0 0 0,8-1 0 0 0,4 4 0 0 0,4 6 0 0 0,1-1 0 0 0,-7 2 0 0 0,-2-3 0 0 0,0-6 0 0 0,-5 2 0 0 0,-2 4 0 0 0,3 6 0 0 0,2 4 0 0 0,-3 4 0 0 0,0-4 0 0 0,-5-1 0 0 0,0-6 0 0 0,-3 0 0 0 0,2-4 0 0 0,-4 0 0 0 0,-4 5 0 0 0,2-4 0 0 0,-1 3 0 0 0,3-4 0 0 0,-2 2 0 0 0,-3 3 0 0 0,-3 5 0 0 0,2-4 0 0 0,0 1 0 0 0,4-4 0 0 0,0 0 0 0 0,-3 3 0 0 0,-4 3 0 0 0,-3 5 0 0 0,-3 1 0 0 0,5-4 0 0 0,2-1 0 0 0,-2 1 0 0 0,-2 2 0 0 0,-2 1 0 0 0,-1 3 0 0 0,-2 0 0 0 0,-1 2 0 0 0,0 0 0 0 0,0 0 0 0 0,-1 1 0 0 0,1-1 0 0 0,0-7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1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10689 8202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1T07:52:03.92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11959 7414 16383 0 0,'0'-7'0'0'0,"0"-2"0"0"0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PSG+Berani+Zl%C3%ADn&amp;stick=H4sIAAAAAAAAAOPgE-LUz9U3MDbKK6hUAjNNUyzNKrWUspOt9HPykxNLMvPz4Ayr4oL8opJihZLUxNziRawCAcHuCk6pRYl5mQpROYfX5u1gZdzFzsTBCABT0I1jVwAAAA&amp;sa=X&amp;ved=2ahUKEwjN0f6vjaP3AhXPnKQKHcxyCRAQmxMoAXoECGMQAw" TargetMode="External"/><Relationship Id="rId13" Type="http://schemas.openxmlformats.org/officeDocument/2006/relationships/customXml" Target="../ink/ink13.xml"/><Relationship Id="rId18" Type="http://schemas.openxmlformats.org/officeDocument/2006/relationships/image" Target="../media/image15.png"/><Relationship Id="rId3" Type="http://schemas.openxmlformats.org/officeDocument/2006/relationships/hyperlink" Target="https://www.google.com/search?q=zl%C3%ADnsk%C3%BD+kraj+rozloha&amp;stick=H4sIAAAAAAAAAOPgE-LUz9U3MDbKK6jUkspOttLPyU9OLMnMz4MzrBKLUhMXsYpV5Rxem1ecfXivQnZRYpZCUX5VTn5GIgDmRsOqQgAAAA&amp;sa=X&amp;ved=2ahUKEwjN0f6vjaP3AhXPnKQKHcxyCRAQ6BMoAHoECGAQAg" TargetMode="External"/><Relationship Id="rId7" Type="http://schemas.openxmlformats.org/officeDocument/2006/relationships/hyperlink" Target="https://www.google.com/search?q=zl%C3%ADnsk%C3%BD+kraj+kluby+a%C2%A0t%C3%BDmy&amp;stick=H4sIAAAAAAAAAOPgE-LUz9U3MDbKK6jUUspOttLPyU9OLMnMz4MzrIoL8otKihVKUhNzixexylblHF6bV5x9eK9CdlFilkJ2TmlSpULioQUlh_fmVgIAfYnaG1EAAAA&amp;sa=X&amp;ved=2ahUKEwjN0f6vjaP3AhXPnKQKHcxyCRAQ6BMoAHoECGMQAg" TargetMode="External"/><Relationship Id="rId12" Type="http://schemas.openxmlformats.org/officeDocument/2006/relationships/hyperlink" Target="https://www.google.com/search?q=Univerzita+Tom%C3%A1%C5%A1e+Bati+ve+Zl%C3%ADn%C4%9B&amp;stick=H4sIAAAAAAAAAOPgE-LUz9U3MDbKK6hUAjNNDZKMc7WUspOt9HPykxNLMvPz4Ayr0rzMstSi4sySzNTiRazKoWBuVWZJokJIfu7hhUcXpio4AVUqlKUqROUcXpt3ZPYOVsZd7EwcDABHVGF9agAAAA&amp;sa=X&amp;ved=2ahUKEwjN0f6vjaP3AhXPnKQKHcxyCRAQmxMoAXoECF8QAw" TargetMode="External"/><Relationship Id="rId17" Type="http://schemas.openxmlformats.org/officeDocument/2006/relationships/customXml" Target="../ink/ink15.xml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search?q=Zl%C3%ADn&amp;stick=H4sIAAAAAAAAAOPgE-LUz9U3MDbKK6hUAjMNK7OK07V0spOt9HPykxNLMvPz9BNTcjPzMotLioDcstT4lMyyzGKguFVyYkFmSWLOIlbWqJzDa_N2sDLuYmfiYAAAJEFHV1YAAAA&amp;sa=X&amp;ved=2ahUKEwjN0f6vjaP3AhXPnKQKHcxyCRAQmxMoAXoECFoQAw" TargetMode="External"/><Relationship Id="rId11" Type="http://schemas.openxmlformats.org/officeDocument/2006/relationships/hyperlink" Target="https://www.google.com/search?q=zl%C3%ADnsk%C3%BD+kraj+vysok%C3%A1+%C5%A1kola&amp;stick=H4sIAAAAAAAAAOPgE-LUz9U3MDbKK6jUUspOttLPyU9OLMnMz4MzrErzMstSi4ozSzJTixexylblHF6bV5x9eK9CdlFilkJZZXF-9uGFCkcXZufnJAIAHIvS91EAAAA&amp;sa=X&amp;ved=2ahUKEwjN0f6vjaP3AhXPnKQKHcxyCRAQ6BMoAHoECF8QAg" TargetMode="External"/><Relationship Id="rId5" Type="http://schemas.openxmlformats.org/officeDocument/2006/relationships/hyperlink" Target="https://www.google.com/search?q=zl%C3%ADnsk%C3%BD+kraj+hlavn%C3%AD+m%C4%9Bsto&amp;stick=H4sIAAAAAAAAAOPgE-LUz9U3MDbKK6jU0slOttLPyU9OLMnMz9NPTMnNzMssLikCcstS41MyyzKLgeJWyYkFmSWJOYtYZatyDq_NK84-vFchuygxSyEjJ7Es7_Bahdwjs4tL8gFZdCMmWwAAAA&amp;sa=X&amp;ved=2ahUKEwjN0f6vjaP3AhXPnKQKHcxyCRAQ6BMoAHoECFoQAg" TargetMode="External"/><Relationship Id="rId15" Type="http://schemas.openxmlformats.org/officeDocument/2006/relationships/customXml" Target="../ink/ink14.xml"/><Relationship Id="rId10" Type="http://schemas.openxmlformats.org/officeDocument/2006/relationships/hyperlink" Target="https://www.google.com/search?q=SK+Ba%C5%A5ov+1930&amp;stick=H4sIAAAAAAAAAOPgE-LUz9U3MDbKK6hU4gIxS-JTLMxNtZSyk630c_KTE0sy8_PgDKvigvyikmKFktTE3OJFrHzB3gpOiUeX5pcpGFoaG-xgZdzFzsTBCAB8YzTcVgAAAA&amp;sa=X&amp;ved=2ahUKEwjN0f6vjaP3AhXPnKQKHcxyCRAQmxMoA3oECGMQBQ" TargetMode="External"/><Relationship Id="rId4" Type="http://schemas.openxmlformats.org/officeDocument/2006/relationships/hyperlink" Target="https://www.google.com/search?q=zl%C3%ADnsk%C3%BD+kraj+populace&amp;stick=H4sIAAAAAAAAAOPgE-LUz9U3MDbKK6jUMktJttLPSU1PTK6MT04sSrHKyU9OLMnMz4svLgHSxSWZyYk58UWp6SChgvyC0hyw7CJW8aqcw2vzirMP71XILkrMUoDIJacCAI4GGfhfAAAA&amp;sa=X&amp;ved=2ahUKEwjN0f6vjaP3AhXPnKQKHcxyCRAQ6BMoAHoECF0QAg" TargetMode="External"/><Relationship Id="rId9" Type="http://schemas.openxmlformats.org/officeDocument/2006/relationships/hyperlink" Target="https://www.google.com/search?q=FC+Fastav+Zl%C3%ADn&amp;stick=H4sIAAAAAAAAAOPgE-LUz9U3MDbKK6hUAjNTLM0rsrWUspOt9HPykxNLMvPz4Ayr4oL8opJihZLUxNziRaz8bs4KbonFJYllClE5h9fm7WBl3MXOxMEIAJNvaphWAAAA&amp;sa=X&amp;ved=2ahUKEwjN0f6vjaP3AhXPnKQKHcxyCRAQmxMoAnoECGMQBA" TargetMode="Externa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ustomXml" Target="../ink/ink20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Zlínský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r>
              <a:rPr lang="cs-CZ" dirty="0">
                <a:cs typeface="Calibri"/>
              </a:rPr>
              <a:t>Jan Jindřich Doležal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E27C305-8980-C40B-CAD1-187A8611F4C7}"/>
                  </a:ext>
                </a:extLst>
              </p14:cNvPr>
              <p14:cNvContentPartPr/>
              <p14:nvPr/>
            </p14:nvContentPartPr>
            <p14:xfrm>
              <a:off x="0" y="934527"/>
              <a:ext cx="3000375" cy="619125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E27C305-8980-C40B-CAD1-187A8611F4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3565" y="826900"/>
                <a:ext cx="3107865" cy="83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0A47B93-4B1C-3125-AB54-E43EBF32BD1D}"/>
                  </a:ext>
                </a:extLst>
              </p14:cNvPr>
              <p14:cNvContentPartPr/>
              <p14:nvPr/>
            </p14:nvContentPartPr>
            <p14:xfrm>
              <a:off x="3019244" y="646352"/>
              <a:ext cx="9172575" cy="5648325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0A47B93-4B1C-3125-AB54-E43EBF32B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612" y="538789"/>
                <a:ext cx="9280200" cy="586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5BC5FEA-7BBA-3D64-9D19-0A46AFF155A1}"/>
                  </a:ext>
                </a:extLst>
              </p14:cNvPr>
              <p14:cNvContentPartPr/>
              <p14:nvPr/>
            </p14:nvContentPartPr>
            <p14:xfrm>
              <a:off x="503207" y="5492150"/>
              <a:ext cx="790575" cy="1133475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5BC5FEA-7BBA-3D64-9D19-0A46AFF155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443" y="5312689"/>
                <a:ext cx="970464" cy="1492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0A6EBF4-4565-B7F4-C855-45F4B2CD7F01}"/>
                  </a:ext>
                </a:extLst>
              </p14:cNvPr>
              <p14:cNvContentPartPr/>
              <p14:nvPr/>
            </p14:nvContentPartPr>
            <p14:xfrm>
              <a:off x="1580882" y="5507515"/>
              <a:ext cx="19050" cy="923925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0A6EBF4-4565-B7F4-C855-45F4B2CD7F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0569" y="5326637"/>
                <a:ext cx="240119" cy="1285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333C1168-6705-62D4-2780-12017FAC8A1D}"/>
                  </a:ext>
                </a:extLst>
              </p14:cNvPr>
              <p14:cNvContentPartPr/>
              <p14:nvPr/>
            </p14:nvContentPartPr>
            <p14:xfrm>
              <a:off x="1926565" y="5980347"/>
              <a:ext cx="85725" cy="47625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333C1168-6705-62D4-2780-12017FAC8A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5368" y="5800446"/>
                <a:ext cx="267754" cy="83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2EFF4B5-0894-70C9-97F0-B60D87A01BC9}"/>
                  </a:ext>
                </a:extLst>
              </p14:cNvPr>
              <p14:cNvContentPartPr/>
              <p14:nvPr/>
            </p14:nvContentPartPr>
            <p14:xfrm>
              <a:off x="2185358" y="5251931"/>
              <a:ext cx="390524" cy="40005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2EFF4B5-0894-70C9-97F0-B60D87A01B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6197" y="5071403"/>
                <a:ext cx="568489" cy="760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EA326C5-79ED-697E-0A63-00E95DBDD559}"/>
                  </a:ext>
                </a:extLst>
              </p14:cNvPr>
              <p14:cNvContentPartPr/>
              <p14:nvPr/>
            </p14:nvContentPartPr>
            <p14:xfrm>
              <a:off x="2602301" y="5852678"/>
              <a:ext cx="695325" cy="771525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EA326C5-79ED-697E-0A63-00E95DBDD5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2126" y="5673612"/>
                <a:ext cx="876037" cy="113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1BB597B-DBA2-31AF-B871-6A010CA52C98}"/>
                  </a:ext>
                </a:extLst>
              </p14:cNvPr>
              <p14:cNvContentPartPr/>
              <p14:nvPr/>
            </p14:nvContentPartPr>
            <p14:xfrm>
              <a:off x="3939396" y="4298830"/>
              <a:ext cx="19050" cy="1905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1BB597B-DBA2-31AF-B871-6A010CA52C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823104" y="-5226170"/>
                <a:ext cx="9525000" cy="190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A08B441D-CCAB-E13A-3FFA-B3FEAB6973C0}"/>
                  </a:ext>
                </a:extLst>
              </p14:cNvPr>
              <p14:cNvContentPartPr/>
              <p14:nvPr/>
            </p14:nvContentPartPr>
            <p14:xfrm>
              <a:off x="4629509" y="3861814"/>
              <a:ext cx="19050" cy="1905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A08B441D-CCAB-E13A-3FFA-B3FEAB6973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32991" y="3302640"/>
                <a:ext cx="9525000" cy="1138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559FBB9-6CCD-0CE0-C5A7-FEDFFD049AEB}"/>
                  </a:ext>
                </a:extLst>
              </p14:cNvPr>
              <p14:cNvContentPartPr/>
              <p14:nvPr/>
            </p14:nvContentPartPr>
            <p14:xfrm>
              <a:off x="6196641" y="3723735"/>
              <a:ext cx="19050" cy="1905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559FBB9-6CCD-0CE0-C5A7-FEDFFD049A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4141" y="-5782215"/>
                <a:ext cx="9525000" cy="190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45D76-54DE-68DA-74E6-D26DC304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        Zajímavosti o Zlínském kraji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97D997-06B1-5A26-F576-93110C59A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Zlínský kraj je jeden ze 14 vyšších územně samosprávných celků v České republice. Tvoří jej tři okresy ve východní části bývalého územního Jihomoravského kraje a okres Vsetín z jihovýchodní části bývalého Severomoravského kraje. Nachází se ve východní až jihovýchodní části České republiky a zároveň i Moravy.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7D16A84-2E8E-5F02-0B53-279FE6C527EF}"/>
                  </a:ext>
                </a:extLst>
              </p14:cNvPr>
              <p14:cNvContentPartPr/>
              <p14:nvPr/>
            </p14:nvContentPartPr>
            <p14:xfrm>
              <a:off x="-43132" y="185432"/>
              <a:ext cx="12163425" cy="6486525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7D16A84-2E8E-5F02-0B53-279FE6C527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3143" y="5441"/>
                <a:ext cx="12343088" cy="6846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78C315C-5293-B532-7760-0DC444868717}"/>
                  </a:ext>
                </a:extLst>
              </p14:cNvPr>
              <p14:cNvContentPartPr/>
              <p14:nvPr/>
            </p14:nvContentPartPr>
            <p14:xfrm>
              <a:off x="530751" y="-28755"/>
              <a:ext cx="11544300" cy="5667375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78C315C-5293-B532-7760-0DC4448687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780" y="-208437"/>
                <a:ext cx="11723881" cy="60271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98885-9527-4706-2C35-C0A02AA3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                            Zajímavá videa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5810211-F93D-F17D-9911-30938F99A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838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1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strom, hora, obloha, exteriér&#10;&#10;Popis se vygeneroval automaticky.">
            <a:extLst>
              <a:ext uri="{FF2B5EF4-FFF2-40B4-BE49-F238E27FC236}">
                <a16:creationId xmlns:a16="http://schemas.microsoft.com/office/drawing/2014/main" id="{BE2D41CF-4153-254D-29BF-B40296932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3863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4E4034-6AED-D0F4-8BAB-8F4B843A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                           Zlínské památky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C301E-561B-4BA4-CBEB-FF1C417DC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Vím že toto není památka ale Zlínský kraj je hold velikej no takže</a:t>
            </a:r>
          </a:p>
          <a:p>
            <a:r>
              <a:rPr lang="en-US" sz="1700">
                <a:hlinkClick r:id="rId3"/>
              </a:rPr>
              <a:t>Rozloha</a:t>
            </a:r>
            <a:r>
              <a:rPr lang="en-US" sz="1700"/>
              <a:t>: 3 964 km²</a:t>
            </a:r>
          </a:p>
          <a:p>
            <a:r>
              <a:rPr lang="en-US" sz="1700">
                <a:hlinkClick r:id="rId4"/>
              </a:rPr>
              <a:t>Populace</a:t>
            </a:r>
            <a:r>
              <a:rPr lang="en-US" sz="1700"/>
              <a:t>: 584 155 (2016)</a:t>
            </a:r>
          </a:p>
          <a:p>
            <a:r>
              <a:rPr lang="en-US" sz="1700">
                <a:hlinkClick r:id="rId5"/>
              </a:rPr>
              <a:t>Hlavní město</a:t>
            </a:r>
            <a:r>
              <a:rPr lang="en-US" sz="1700"/>
              <a:t>: </a:t>
            </a:r>
            <a:r>
              <a:rPr lang="en-US" sz="1700">
                <a:hlinkClick r:id="rId6"/>
              </a:rPr>
              <a:t>Zlín</a:t>
            </a:r>
            <a:endParaRPr lang="en-US" sz="1700"/>
          </a:p>
          <a:p>
            <a:r>
              <a:rPr lang="en-US" sz="1700">
                <a:hlinkClick r:id="rId7"/>
              </a:rPr>
              <a:t>Kluby a týmy</a:t>
            </a:r>
            <a:r>
              <a:rPr lang="en-US" sz="1700"/>
              <a:t>: </a:t>
            </a:r>
            <a:r>
              <a:rPr lang="en-US" sz="1700">
                <a:hlinkClick r:id="rId8"/>
              </a:rPr>
              <a:t>PSG Berani Zlín</a:t>
            </a:r>
            <a:r>
              <a:rPr lang="en-US" sz="1700"/>
              <a:t>, </a:t>
            </a:r>
            <a:r>
              <a:rPr lang="en-US" sz="1700">
                <a:hlinkClick r:id="rId9"/>
              </a:rPr>
              <a:t>FC Fastav Zlín</a:t>
            </a:r>
            <a:r>
              <a:rPr lang="en-US" sz="1700"/>
              <a:t>, </a:t>
            </a:r>
            <a:r>
              <a:rPr lang="en-US" sz="1700">
                <a:hlinkClick r:id="rId10"/>
              </a:rPr>
              <a:t>SK Baťov 1930</a:t>
            </a:r>
            <a:r>
              <a:rPr lang="en-US" sz="1700"/>
              <a:t>,</a:t>
            </a:r>
          </a:p>
          <a:p>
            <a:r>
              <a:rPr lang="en-US" sz="1700">
                <a:hlinkClick r:id="rId11"/>
              </a:rPr>
              <a:t>Vysoká škola</a:t>
            </a:r>
            <a:r>
              <a:rPr lang="en-US" sz="1700"/>
              <a:t>: </a:t>
            </a:r>
            <a:r>
              <a:rPr lang="en-US" sz="1700">
                <a:hlinkClick r:id="rId12"/>
              </a:rPr>
              <a:t>Univerzita Tomáše Bati ve Zlíně</a:t>
            </a:r>
            <a:endParaRPr lang="en-US" sz="1700"/>
          </a:p>
          <a:p>
            <a:endParaRPr lang="en-US" sz="17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CD3A1F21-EF79-76F6-8812-6990D3283CC9}"/>
                  </a:ext>
                </a:extLst>
              </p14:cNvPr>
              <p14:cNvContentPartPr/>
              <p14:nvPr/>
            </p14:nvContentPartPr>
            <p14:xfrm>
              <a:off x="7239000" y="682624"/>
              <a:ext cx="19050" cy="333375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CD3A1F21-EF79-76F6-8812-6990D3283C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34000" y="610308"/>
                <a:ext cx="3810000" cy="47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EBF4B29-4291-66FC-306D-BDE54B145DF7}"/>
                  </a:ext>
                </a:extLst>
              </p14:cNvPr>
              <p14:cNvContentPartPr/>
              <p14:nvPr/>
            </p14:nvContentPartPr>
            <p14:xfrm>
              <a:off x="7245162" y="603249"/>
              <a:ext cx="19050" cy="542925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EBF4B29-4291-66FC-306D-BDE54B145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77126" y="531481"/>
                <a:ext cx="154441" cy="68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99B7BDF-0607-F048-53AE-3406AE0D6FA9}"/>
                  </a:ext>
                </a:extLst>
              </p14:cNvPr>
              <p14:cNvContentPartPr/>
              <p14:nvPr/>
            </p14:nvContentPartPr>
            <p14:xfrm>
              <a:off x="4946497" y="-3225927"/>
              <a:ext cx="7496174" cy="78486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99B7BDF-0607-F048-53AE-3406AE0D6F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0499" y="-3297916"/>
                <a:ext cx="7567810" cy="7992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71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3221BE-96FC-A1AF-718E-2AB28C8C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AFC2C-31D7-9E13-8F63-E65AED8A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  <a:cs typeface="Calibri"/>
              </a:rPr>
              <a:t>Obrázek který jste viděli o </a:t>
            </a:r>
            <a:r>
              <a:rPr lang="cs-CZ" sz="4000" dirty="0" err="1">
                <a:solidFill>
                  <a:srgbClr val="FFFFFF"/>
                </a:solidFill>
                <a:cs typeface="Calibri"/>
              </a:rPr>
              <a:t>folder</a:t>
            </a:r>
            <a:r>
              <a:rPr lang="cs-CZ" sz="4000" dirty="0">
                <a:solidFill>
                  <a:srgbClr val="FFFFFF"/>
                </a:solidFill>
                <a:cs typeface="Calibri"/>
              </a:rPr>
              <a:t> zpět je hrad </a:t>
            </a:r>
            <a:r>
              <a:rPr lang="cs-CZ" sz="4000" dirty="0" err="1">
                <a:solidFill>
                  <a:srgbClr val="FFFFFF"/>
                </a:solidFill>
                <a:cs typeface="Calibri"/>
              </a:rPr>
              <a:t>Buchlov</a:t>
            </a:r>
            <a:r>
              <a:rPr lang="cs-CZ" sz="4000" dirty="0">
                <a:solidFill>
                  <a:srgbClr val="FFFFFF"/>
                </a:solidFill>
                <a:cs typeface="Calibri"/>
              </a:rPr>
              <a:t>, který je jeden z největších a nejmohutnějších královských hradů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EBFB344-25AA-B229-F4DF-5466ACE54D12}"/>
                  </a:ext>
                </a:extLst>
              </p14:cNvPr>
              <p14:cNvContentPartPr/>
              <p14:nvPr/>
            </p14:nvContentPartPr>
            <p14:xfrm>
              <a:off x="6127750" y="825499"/>
              <a:ext cx="19050" cy="1905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EBFB344-25AA-B229-F4DF-5466ACE54D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1800" y="-2984501"/>
                <a:ext cx="3810000" cy="7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EC7C382-4F90-DCB7-7EE7-8131EB7F0978}"/>
                  </a:ext>
                </a:extLst>
              </p14:cNvPr>
              <p14:cNvContentPartPr/>
              <p14:nvPr/>
            </p14:nvContentPartPr>
            <p14:xfrm>
              <a:off x="4270375" y="984250"/>
              <a:ext cx="19050" cy="1905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EC7C382-4F90-DCB7-7EE7-8131EB7F09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4425" y="-2825750"/>
                <a:ext cx="3810000" cy="7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9035531-5462-537B-30F2-E9DEE37BB083}"/>
                  </a:ext>
                </a:extLst>
              </p14:cNvPr>
              <p14:cNvContentPartPr/>
              <p14:nvPr/>
            </p14:nvContentPartPr>
            <p14:xfrm>
              <a:off x="2635250" y="2714625"/>
              <a:ext cx="19050" cy="1905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9035531-5462-537B-30F2-E9DEE37BB0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300" y="-1076325"/>
                <a:ext cx="3810000" cy="7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72A38B6-E3D3-11E9-EA6E-76CE07C3AE9F}"/>
                  </a:ext>
                </a:extLst>
              </p14:cNvPr>
              <p14:cNvContentPartPr/>
              <p14:nvPr/>
            </p14:nvContentPartPr>
            <p14:xfrm>
              <a:off x="2571750" y="2317750"/>
              <a:ext cx="19050" cy="1905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72A38B6-E3D3-11E9-EA6E-76CE07C3AE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" y="-1473200"/>
                <a:ext cx="3810000" cy="7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4C5492CF-BF9B-EE3D-369D-6E8058D25403}"/>
                  </a:ext>
                </a:extLst>
              </p14:cNvPr>
              <p14:cNvContentPartPr/>
              <p14:nvPr/>
            </p14:nvContentPartPr>
            <p14:xfrm>
              <a:off x="2524125" y="2206625"/>
              <a:ext cx="19050" cy="1905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4C5492CF-BF9B-EE3D-369D-6E8058D254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175" y="-1603375"/>
                <a:ext cx="3810000" cy="76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825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72EADF-DC7F-85FD-4FF4-24DC4954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 už jsme znovu u konce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E5B4FE6-7E6C-39E1-27C8-694AB06F9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9687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919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systému Office</vt:lpstr>
      <vt:lpstr>Zlínský kraj</vt:lpstr>
      <vt:lpstr>        Zajímavosti o Zlínském kraji</vt:lpstr>
      <vt:lpstr>                            Zajímavá videa</vt:lpstr>
      <vt:lpstr>                           Zlínské památky</vt:lpstr>
      <vt:lpstr>Prezentace aplikace PowerPoint</vt:lpstr>
      <vt:lpstr>A už jsme znovu u konce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Sotonová Jana</cp:lastModifiedBy>
  <cp:revision>150</cp:revision>
  <dcterms:created xsi:type="dcterms:W3CDTF">2022-04-20T16:36:48Z</dcterms:created>
  <dcterms:modified xsi:type="dcterms:W3CDTF">2022-05-30T11:17:52Z</dcterms:modified>
</cp:coreProperties>
</file>