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61" r:id="rId7"/>
    <p:sldId id="262" r:id="rId8"/>
    <p:sldId id="264" r:id="rId9"/>
    <p:sldId id="271" r:id="rId10"/>
    <p:sldId id="263" r:id="rId11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CD922-8104-A1E3-DB37-535E2C9C925D}" v="321" dt="2022-03-22T17:02:18.546"/>
    <p1510:client id="{8992BE5F-509D-8629-384F-5D4BFF6BB702}" v="18" dt="2022-03-22T17:05:43.630"/>
    <p1510:client id="{89F41C71-1FCE-61C6-18DE-5F44112EC60F}" v="71" dt="2022-04-01T13:31:17.274"/>
    <p1510:client id="{C4569455-3405-E6C0-684D-358AAEFA9283}" v="77" dt="2022-04-01T13:16:49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a=X&amp;bih=657&amp;biw=1366&amp;hl=cs&amp;q=FK+Jablonec&amp;stick=H4sIAAAAAAAAAOPgE-LUz9U3MDYyzzVXAjOTK0sMKrWUspOt9HPykxNLMvPz4Ayr4oL8opJihZLUxNziRazcbt4KXolJOfl5qck7WBl3sTNxMAIALGkXAlIAAAA&amp;ved=2ahUKEwjcpe_4l9r2AhV8_7sIHTvPA7oQmxMoA3oECBMQBQ" TargetMode="External"/><Relationship Id="rId3" Type="http://schemas.openxmlformats.org/officeDocument/2006/relationships/hyperlink" Target="https://www.google.com/search?sa=X&amp;bih=657&amp;biw=1366&amp;hl=cs&amp;q=libereck%C3%BD+kraj+hlavn%C3%AD+m%C4%9Bsto&amp;stick=H4sIAAAAAAAAAOPgE-LUz9U3MDYyzzXX0slOttLPyU9OLMnMz9NPTMnNzMssLikCcstS41MyyzKLgeJWyYkFmSWJOYtY5XIyk1KLUpOzD-9VyC5KzFLIyEksyzu8ViH3yOziknwA1uM4vlwAAAA&amp;ved=2ahUKEwjcpe_4l9r2AhV8_7sIHTvPA7oQ6BMoAHoECBkQAg" TargetMode="External"/><Relationship Id="rId7" Type="http://schemas.openxmlformats.org/officeDocument/2006/relationships/hyperlink" Target="https://www.google.com/search?sa=X&amp;bih=657&amp;biw=1366&amp;hl=cs&amp;q=Slovan+Liberec&amp;stick=H4sIAAAAAAAAAOPgE-LUz9U3MDYyzzVXAjNNswvKTLWUspOt9HPykxNLMvPz4Ayr4oL8opJihZLUxNziRax8wTn5ZYl5Cj6ZSalFqck7WBl3sTNxMAIAuIGAS1UAAAA&amp;ved=2ahUKEwjcpe_4l9r2AhV8_7sIHTvPA7oQmxMoAnoECBMQBA" TargetMode="External"/><Relationship Id="rId2" Type="http://schemas.openxmlformats.org/officeDocument/2006/relationships/hyperlink" Target="https://www.google.com/search?sa=X&amp;bih=657&amp;biw=1366&amp;hl=cs&amp;q=libereck%C3%BD+kraj+populace&amp;stick=H4sIAAAAAAAAAOPgE-LUz9U3MDYyzzXXMktJttLPSU1PTK6MT04sSrHKyU9OLMnMz4svLgHSxSWZyYk58UWp6SChgvyC0hyw7CJWiZzMpNSi1OTsw3sVsosSsxQgksmpAG3xS-tgAAAA&amp;ved=2ahUKEwjcpe_4l9r2AhV8_7sIHTvPA7oQ6BMoAHoECBoQAg" TargetMode="External"/><Relationship Id="rId1" Type="http://schemas.openxmlformats.org/officeDocument/2006/relationships/hyperlink" Target="https://www.google.com/search?sa=X&amp;bih=657&amp;biw=1366&amp;hl=cs&amp;q=libereck%C3%BD+kraj+rozloha&amp;stick=H4sIAAAAAAAAAOPgE-LUz9U3MDYyzzXXkspOttLPyU9OLMnMz4MzrBKLUhMXsYrnZCalFqUmZx_eq5BdlJilUJRflZOfkQgA4q16kUMAAAA&amp;ved=2ahUKEwjcpe_4l9r2AhV8_7sIHTvPA7oQ6BMoAHoECBsQAg" TargetMode="External"/><Relationship Id="rId6" Type="http://schemas.openxmlformats.org/officeDocument/2006/relationships/hyperlink" Target="https://www.google.com/search?sa=X&amp;bih=657&amp;biw=1366&amp;hl=cs&amp;q=B%C3%ADl%C3%AD+Tyg%C5%99i+Liberec&amp;stick=H4sIAAAAAAAAAOPgE-LUz9U3MDYyzzVXAjPTjZKzsrWUspOt9HPykxNLMvPz4Ayr4oL8opJihZLUxNziRayiTofX5hxeqxBSmX50ZqaCT2ZSalFq8g5Wxl3sTByMAG9pp59cAAAA&amp;ved=2ahUKEwjcpe_4l9r2AhV8_7sIHTvPA7oQmxMoAXoECBMQAw" TargetMode="External"/><Relationship Id="rId5" Type="http://schemas.openxmlformats.org/officeDocument/2006/relationships/hyperlink" Target="https://www.google.com/search?sa=X&amp;bih=657&amp;biw=1366&amp;hl=cs&amp;q=libereck%C3%BD+kraj+kluby+a%C2%A0t%C3%BDmy&amp;stick=H4sIAAAAAAAAAOPgE-LUz9U3MDYyzzXXUspOttLPyU9OLMnMz4MzrIoL8otKihVKUhNzixexyuVkJqUWpSZnH96rkF2UmKWQnVOaVKmQeGhByeG9uZUA5tELj1IAAAA&amp;ved=2ahUKEwjcpe_4l9r2AhV8_7sIHTvPA7oQ6BMoAHoECBMQAg" TargetMode="External"/><Relationship Id="rId4" Type="http://schemas.openxmlformats.org/officeDocument/2006/relationships/hyperlink" Target="https://www.google.com/search?sa=X&amp;bih=657&amp;biw=1366&amp;hl=cs&amp;q=Liberec&amp;stick=H4sIAAAAAAAAAOPgE-LUz9U3MDYyzzVXAjMNs7NMK7R0spOt9HPykxNLMvPz9BNTcjPzMotLioDcstT4lMyyzGKguFVyYkFmSWLOIlZ2n8yk1KLU5B2sjLvYmTgYACtiDXlYAAAA&amp;ved=2ahUKEwjcpe_4l9r2AhV8_7sIHTvPA7oQmxMoAXoECBkQAw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a=X&amp;bih=657&amp;biw=1366&amp;hl=cs&amp;q=FK+Jablonec&amp;stick=H4sIAAAAAAAAAOPgE-LUz9U3MDYyzzVXAjOTK0sMKrWUspOt9HPykxNLMvPz4Ayr4oL8opJihZLUxNziRazcbt4KXolJOfl5qck7WBl3sTNxMAIALGkXAlIAAAA&amp;ved=2ahUKEwjcpe_4l9r2AhV8_7sIHTvPA7oQmxMoA3oECBMQBQ" TargetMode="External"/><Relationship Id="rId3" Type="http://schemas.openxmlformats.org/officeDocument/2006/relationships/hyperlink" Target="https://www.google.com/search?sa=X&amp;bih=657&amp;biw=1366&amp;hl=cs&amp;q=libereck%C3%BD+kraj+hlavn%C3%AD+m%C4%9Bsto&amp;stick=H4sIAAAAAAAAAOPgE-LUz9U3MDYyzzXX0slOttLPyU9OLMnMz9NPTMnNzMssLikCcstS41MyyzKLgeJWyYkFmSWJOYtY5XIyk1KLUpOzD-9VyC5KzFLIyEksyzu8ViH3yOziknwA1uM4vlwAAAA&amp;ved=2ahUKEwjcpe_4l9r2AhV8_7sIHTvPA7oQ6BMoAHoECBkQAg" TargetMode="External"/><Relationship Id="rId7" Type="http://schemas.openxmlformats.org/officeDocument/2006/relationships/hyperlink" Target="https://www.google.com/search?sa=X&amp;bih=657&amp;biw=1366&amp;hl=cs&amp;q=Slovan+Liberec&amp;stick=H4sIAAAAAAAAAOPgE-LUz9U3MDYyzzVXAjNNswvKTLWUspOt9HPykxNLMvPz4Ayr4oL8opJihZLUxNziRax8wTn5ZYl5Cj6ZSalFqck7WBl3sTNxMAIAuIGAS1UAAAA&amp;ved=2ahUKEwjcpe_4l9r2AhV8_7sIHTvPA7oQmxMoAnoECBMQBA" TargetMode="External"/><Relationship Id="rId2" Type="http://schemas.openxmlformats.org/officeDocument/2006/relationships/hyperlink" Target="https://www.google.com/search?sa=X&amp;bih=657&amp;biw=1366&amp;hl=cs&amp;q=libereck%C3%BD+kraj+populace&amp;stick=H4sIAAAAAAAAAOPgE-LUz9U3MDYyzzXXMktJttLPSU1PTK6MT04sSrHKyU9OLMnMz4svLgHSxSWZyYk58UWp6SChgvyC0hyw7CJWiZzMpNSi1OTsw3sVsosSsxQgksmpAG3xS-tgAAAA&amp;ved=2ahUKEwjcpe_4l9r2AhV8_7sIHTvPA7oQ6BMoAHoECBoQAg" TargetMode="External"/><Relationship Id="rId1" Type="http://schemas.openxmlformats.org/officeDocument/2006/relationships/hyperlink" Target="https://www.google.com/search?sa=X&amp;bih=657&amp;biw=1366&amp;hl=cs&amp;q=libereck%C3%BD+kraj+rozloha&amp;stick=H4sIAAAAAAAAAOPgE-LUz9U3MDYyzzXXkspOttLPyU9OLMnMz4MzrBKLUhMXsYrnZCalFqUmZx_eq5BdlJilUJRflZOfkQgA4q16kUMAAAA&amp;ved=2ahUKEwjcpe_4l9r2AhV8_7sIHTvPA7oQ6BMoAHoECBsQAg" TargetMode="External"/><Relationship Id="rId6" Type="http://schemas.openxmlformats.org/officeDocument/2006/relationships/hyperlink" Target="https://www.google.com/search?sa=X&amp;bih=657&amp;biw=1366&amp;hl=cs&amp;q=B%C3%ADl%C3%AD+Tyg%C5%99i+Liberec&amp;stick=H4sIAAAAAAAAAOPgE-LUz9U3MDYyzzVXAjPTjZKzsrWUspOt9HPykxNLMvPz4Ayr4oL8opJihZLUxNziRayiTofX5hxeqxBSmX50ZqaCT2ZSalFq8g5Wxl3sTByMAG9pp59cAAAA&amp;ved=2ahUKEwjcpe_4l9r2AhV8_7sIHTvPA7oQmxMoAXoECBMQAw" TargetMode="External"/><Relationship Id="rId5" Type="http://schemas.openxmlformats.org/officeDocument/2006/relationships/hyperlink" Target="https://www.google.com/search?sa=X&amp;bih=657&amp;biw=1366&amp;hl=cs&amp;q=libereck%C3%BD+kraj+kluby+a%C2%A0t%C3%BDmy&amp;stick=H4sIAAAAAAAAAOPgE-LUz9U3MDYyzzXXUspOttLPyU9OLMnMz4MzrIoL8otKihVKUhNzixexyuVkJqUWpSZnH96rkF2UmKWQnVOaVKmQeGhByeG9uZUA5tELj1IAAAA&amp;ved=2ahUKEwjcpe_4l9r2AhV8_7sIHTvPA7oQ6BMoAHoECBMQAg" TargetMode="External"/><Relationship Id="rId4" Type="http://schemas.openxmlformats.org/officeDocument/2006/relationships/hyperlink" Target="https://www.google.com/search?sa=X&amp;bih=657&amp;biw=1366&amp;hl=cs&amp;q=Liberec&amp;stick=H4sIAAAAAAAAAOPgE-LUz9U3MDYyzzVXAjMNs7NMK7R0spOt9HPykxNLMvPz9BNTcjPzMotLioDcstT4lMyyzGKguFVyYkFmSWLOIlZ2n8yk1KLU5B2sjLvYmTgYACtiDXlYAAAA&amp;ved=2ahUKEwjcpe_4l9r2AhV8_7sIHTvPA7oQmxMoAXoECBkQA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74D41-4D02-41D3-B90F-82AF3C61202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8608C6-7558-4A52-BE82-5D29BE73CD2C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Rozloha</a:t>
          </a:r>
          <a:r>
            <a:rPr lang="cs-CZ" dirty="0"/>
            <a:t>: 3 163 km²</a:t>
          </a:r>
          <a:endParaRPr lang="en-US" dirty="0"/>
        </a:p>
      </dgm:t>
    </dgm:pt>
    <dgm:pt modelId="{4F09C3AD-DC7F-4760-9663-C255F1327600}" type="parTrans" cxnId="{83426C98-5820-4858-9AC8-88F7A1404479}">
      <dgm:prSet/>
      <dgm:spPr/>
      <dgm:t>
        <a:bodyPr/>
        <a:lstStyle/>
        <a:p>
          <a:endParaRPr lang="en-US"/>
        </a:p>
      </dgm:t>
    </dgm:pt>
    <dgm:pt modelId="{09BA0E54-84DB-489C-837F-4B3639060BA8}" type="sibTrans" cxnId="{83426C98-5820-4858-9AC8-88F7A1404479}">
      <dgm:prSet/>
      <dgm:spPr/>
      <dgm:t>
        <a:bodyPr/>
        <a:lstStyle/>
        <a:p>
          <a:endParaRPr lang="en-US"/>
        </a:p>
      </dgm:t>
    </dgm:pt>
    <dgm:pt modelId="{E7E65888-D2C8-413E-B8B7-451C82C23173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2"/>
            </a:rPr>
            <a:t>Populace</a:t>
          </a:r>
          <a:r>
            <a:rPr lang="cs-CZ" dirty="0"/>
            <a:t>: 440 179 (2016)</a:t>
          </a:r>
        </a:p>
      </dgm:t>
    </dgm:pt>
    <dgm:pt modelId="{DF004C54-7F60-4B10-8267-5E096B6D5235}" type="parTrans" cxnId="{91BA8BBB-682D-4586-9BF9-4B8357EC3B3D}">
      <dgm:prSet/>
      <dgm:spPr/>
      <dgm:t>
        <a:bodyPr/>
        <a:lstStyle/>
        <a:p>
          <a:endParaRPr lang="en-US"/>
        </a:p>
      </dgm:t>
    </dgm:pt>
    <dgm:pt modelId="{6392F7E5-41A6-40C7-98BC-D9F3E28C2611}" type="sibTrans" cxnId="{91BA8BBB-682D-4586-9BF9-4B8357EC3B3D}">
      <dgm:prSet/>
      <dgm:spPr/>
      <dgm:t>
        <a:bodyPr/>
        <a:lstStyle/>
        <a:p>
          <a:endParaRPr lang="en-US"/>
        </a:p>
      </dgm:t>
    </dgm:pt>
    <dgm:pt modelId="{4AA1AF07-B3D8-4604-B4CE-E5BC0AFAF2A1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3"/>
            </a:rPr>
            <a:t>Hlavní město</a:t>
          </a:r>
          <a:r>
            <a:rPr lang="cs-CZ" dirty="0"/>
            <a:t>: </a:t>
          </a:r>
          <a:r>
            <a:rPr lang="cs-CZ" dirty="0">
              <a:hlinkClick xmlns:r="http://schemas.openxmlformats.org/officeDocument/2006/relationships" r:id="rId4"/>
            </a:rPr>
            <a:t>Liberec</a:t>
          </a:r>
          <a:endParaRPr lang="en-US" dirty="0"/>
        </a:p>
      </dgm:t>
    </dgm:pt>
    <dgm:pt modelId="{AD50F07E-DD27-4F05-94D3-3D5970A5E736}" type="parTrans" cxnId="{CC96B9DC-961F-43F3-903C-7C6ED2775B0E}">
      <dgm:prSet/>
      <dgm:spPr/>
      <dgm:t>
        <a:bodyPr/>
        <a:lstStyle/>
        <a:p>
          <a:endParaRPr lang="en-US"/>
        </a:p>
      </dgm:t>
    </dgm:pt>
    <dgm:pt modelId="{AB528962-8189-412A-8D72-6E0316F48077}" type="sibTrans" cxnId="{CC96B9DC-961F-43F3-903C-7C6ED2775B0E}">
      <dgm:prSet/>
      <dgm:spPr/>
      <dgm:t>
        <a:bodyPr/>
        <a:lstStyle/>
        <a:p>
          <a:endParaRPr lang="en-US"/>
        </a:p>
      </dgm:t>
    </dgm:pt>
    <dgm:pt modelId="{4C06D155-1FBE-4603-9EE5-FAA1E8AF072A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5"/>
            </a:rPr>
            <a:t>Kluby a týmy</a:t>
          </a:r>
          <a:r>
            <a:rPr lang="cs-CZ" dirty="0"/>
            <a:t>: </a:t>
          </a:r>
          <a:r>
            <a:rPr lang="cs-CZ" dirty="0">
              <a:hlinkClick xmlns:r="http://schemas.openxmlformats.org/officeDocument/2006/relationships" r:id="rId6"/>
            </a:rPr>
            <a:t>Bílí Tygři Liberec</a:t>
          </a:r>
          <a:r>
            <a:rPr lang="cs-CZ" dirty="0"/>
            <a:t>, </a:t>
          </a:r>
          <a:r>
            <a:rPr lang="cs-CZ" dirty="0">
              <a:hlinkClick xmlns:r="http://schemas.openxmlformats.org/officeDocument/2006/relationships" r:id="rId7"/>
            </a:rPr>
            <a:t>FC Slovan Liberec</a:t>
          </a:r>
          <a:r>
            <a:rPr lang="cs-CZ" dirty="0"/>
            <a:t>, </a:t>
          </a:r>
          <a:r>
            <a:rPr lang="cs-CZ" dirty="0">
              <a:hlinkClick xmlns:r="http://schemas.openxmlformats.org/officeDocument/2006/relationships" r:id="rId8"/>
            </a:rPr>
            <a:t>FK Jablonec</a:t>
          </a:r>
          <a:r>
            <a:rPr lang="cs-CZ" dirty="0"/>
            <a:t>,</a:t>
          </a:r>
          <a:endParaRPr lang="en-US" dirty="0"/>
        </a:p>
      </dgm:t>
    </dgm:pt>
    <dgm:pt modelId="{50EA363C-AE45-4D04-926B-C4E7DBBF42F1}" type="parTrans" cxnId="{23319FCB-FC90-4781-8146-852A68C63F54}">
      <dgm:prSet/>
      <dgm:spPr/>
      <dgm:t>
        <a:bodyPr/>
        <a:lstStyle/>
        <a:p>
          <a:endParaRPr lang="en-US"/>
        </a:p>
      </dgm:t>
    </dgm:pt>
    <dgm:pt modelId="{6A130CF4-EE4E-4161-8030-32366B20258D}" type="sibTrans" cxnId="{23319FCB-FC90-4781-8146-852A68C63F54}">
      <dgm:prSet/>
      <dgm:spPr/>
      <dgm:t>
        <a:bodyPr/>
        <a:lstStyle/>
        <a:p>
          <a:endParaRPr lang="en-US"/>
        </a:p>
      </dgm:t>
    </dgm:pt>
    <dgm:pt modelId="{047FB2E0-8308-4EA4-9088-0BCB5A8DBA22}" type="pres">
      <dgm:prSet presAssocID="{15A74D41-4D02-41D3-B90F-82AF3C612026}" presName="linear" presStyleCnt="0">
        <dgm:presLayoutVars>
          <dgm:animLvl val="lvl"/>
          <dgm:resizeHandles val="exact"/>
        </dgm:presLayoutVars>
      </dgm:prSet>
      <dgm:spPr/>
    </dgm:pt>
    <dgm:pt modelId="{45677866-B3B5-44C6-9283-EA2968A5BE0E}" type="pres">
      <dgm:prSet presAssocID="{478608C6-7558-4A52-BE82-5D29BE73CD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285BDF-E555-4FB4-8D1F-B65BB143D59C}" type="pres">
      <dgm:prSet presAssocID="{09BA0E54-84DB-489C-837F-4B3639060BA8}" presName="spacer" presStyleCnt="0"/>
      <dgm:spPr/>
    </dgm:pt>
    <dgm:pt modelId="{AF94A2F0-D427-42BD-BE90-B07CD1802858}" type="pres">
      <dgm:prSet presAssocID="{E7E65888-D2C8-413E-B8B7-451C82C231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FAB4FB-A72D-46E8-BF06-E75E4912B500}" type="pres">
      <dgm:prSet presAssocID="{6392F7E5-41A6-40C7-98BC-D9F3E28C2611}" presName="spacer" presStyleCnt="0"/>
      <dgm:spPr/>
    </dgm:pt>
    <dgm:pt modelId="{B007BFD3-6F1D-48C6-80D0-9FC726C90D97}" type="pres">
      <dgm:prSet presAssocID="{4AA1AF07-B3D8-4604-B4CE-E5BC0AFAF2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5932A3-3571-4095-8CE6-09D4BC8EDE49}" type="pres">
      <dgm:prSet presAssocID="{AB528962-8189-412A-8D72-6E0316F48077}" presName="spacer" presStyleCnt="0"/>
      <dgm:spPr/>
    </dgm:pt>
    <dgm:pt modelId="{389ABBD2-1646-455C-B8D8-404B859A245B}" type="pres">
      <dgm:prSet presAssocID="{4C06D155-1FBE-4603-9EE5-FAA1E8AF07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319D5D-81FB-4B89-A09A-29714AD41531}" type="presOf" srcId="{4C06D155-1FBE-4603-9EE5-FAA1E8AF072A}" destId="{389ABBD2-1646-455C-B8D8-404B859A245B}" srcOrd="0" destOrd="0" presId="urn:microsoft.com/office/officeart/2005/8/layout/vList2"/>
    <dgm:cxn modelId="{E0BCDD62-5AC6-4ED8-92F2-0D8C5F46589B}" type="presOf" srcId="{4AA1AF07-B3D8-4604-B4CE-E5BC0AFAF2A1}" destId="{B007BFD3-6F1D-48C6-80D0-9FC726C90D97}" srcOrd="0" destOrd="0" presId="urn:microsoft.com/office/officeart/2005/8/layout/vList2"/>
    <dgm:cxn modelId="{91BCBB4A-3AA2-4DEA-BA6D-8F263C96331B}" type="presOf" srcId="{E7E65888-D2C8-413E-B8B7-451C82C23173}" destId="{AF94A2F0-D427-42BD-BE90-B07CD1802858}" srcOrd="0" destOrd="0" presId="urn:microsoft.com/office/officeart/2005/8/layout/vList2"/>
    <dgm:cxn modelId="{9040338C-FE1F-478C-85BE-E54A9A2BBBE3}" type="presOf" srcId="{478608C6-7558-4A52-BE82-5D29BE73CD2C}" destId="{45677866-B3B5-44C6-9283-EA2968A5BE0E}" srcOrd="0" destOrd="0" presId="urn:microsoft.com/office/officeart/2005/8/layout/vList2"/>
    <dgm:cxn modelId="{83426C98-5820-4858-9AC8-88F7A1404479}" srcId="{15A74D41-4D02-41D3-B90F-82AF3C612026}" destId="{478608C6-7558-4A52-BE82-5D29BE73CD2C}" srcOrd="0" destOrd="0" parTransId="{4F09C3AD-DC7F-4760-9663-C255F1327600}" sibTransId="{09BA0E54-84DB-489C-837F-4B3639060BA8}"/>
    <dgm:cxn modelId="{D4E78BB6-BCE0-4D4C-80F1-36FE84E64498}" type="presOf" srcId="{15A74D41-4D02-41D3-B90F-82AF3C612026}" destId="{047FB2E0-8308-4EA4-9088-0BCB5A8DBA22}" srcOrd="0" destOrd="0" presId="urn:microsoft.com/office/officeart/2005/8/layout/vList2"/>
    <dgm:cxn modelId="{91BA8BBB-682D-4586-9BF9-4B8357EC3B3D}" srcId="{15A74D41-4D02-41D3-B90F-82AF3C612026}" destId="{E7E65888-D2C8-413E-B8B7-451C82C23173}" srcOrd="1" destOrd="0" parTransId="{DF004C54-7F60-4B10-8267-5E096B6D5235}" sibTransId="{6392F7E5-41A6-40C7-98BC-D9F3E28C2611}"/>
    <dgm:cxn modelId="{23319FCB-FC90-4781-8146-852A68C63F54}" srcId="{15A74D41-4D02-41D3-B90F-82AF3C612026}" destId="{4C06D155-1FBE-4603-9EE5-FAA1E8AF072A}" srcOrd="3" destOrd="0" parTransId="{50EA363C-AE45-4D04-926B-C4E7DBBF42F1}" sibTransId="{6A130CF4-EE4E-4161-8030-32366B20258D}"/>
    <dgm:cxn modelId="{CC96B9DC-961F-43F3-903C-7C6ED2775B0E}" srcId="{15A74D41-4D02-41D3-B90F-82AF3C612026}" destId="{4AA1AF07-B3D8-4604-B4CE-E5BC0AFAF2A1}" srcOrd="2" destOrd="0" parTransId="{AD50F07E-DD27-4F05-94D3-3D5970A5E736}" sibTransId="{AB528962-8189-412A-8D72-6E0316F48077}"/>
    <dgm:cxn modelId="{9DB3A66D-831D-4B04-A191-7C744A87BDDA}" type="presParOf" srcId="{047FB2E0-8308-4EA4-9088-0BCB5A8DBA22}" destId="{45677866-B3B5-44C6-9283-EA2968A5BE0E}" srcOrd="0" destOrd="0" presId="urn:microsoft.com/office/officeart/2005/8/layout/vList2"/>
    <dgm:cxn modelId="{F5DE3D26-8DA9-4508-86F0-6253088013B0}" type="presParOf" srcId="{047FB2E0-8308-4EA4-9088-0BCB5A8DBA22}" destId="{7C285BDF-E555-4FB4-8D1F-B65BB143D59C}" srcOrd="1" destOrd="0" presId="urn:microsoft.com/office/officeart/2005/8/layout/vList2"/>
    <dgm:cxn modelId="{EE9ED20D-2ED1-4672-AD76-D29CFA402062}" type="presParOf" srcId="{047FB2E0-8308-4EA4-9088-0BCB5A8DBA22}" destId="{AF94A2F0-D427-42BD-BE90-B07CD1802858}" srcOrd="2" destOrd="0" presId="urn:microsoft.com/office/officeart/2005/8/layout/vList2"/>
    <dgm:cxn modelId="{C2DD7CB0-D70F-4596-B69C-47A92EE02A51}" type="presParOf" srcId="{047FB2E0-8308-4EA4-9088-0BCB5A8DBA22}" destId="{C0FAB4FB-A72D-46E8-BF06-E75E4912B500}" srcOrd="3" destOrd="0" presId="urn:microsoft.com/office/officeart/2005/8/layout/vList2"/>
    <dgm:cxn modelId="{EDE1341D-45FA-465F-8230-907666790B61}" type="presParOf" srcId="{047FB2E0-8308-4EA4-9088-0BCB5A8DBA22}" destId="{B007BFD3-6F1D-48C6-80D0-9FC726C90D97}" srcOrd="4" destOrd="0" presId="urn:microsoft.com/office/officeart/2005/8/layout/vList2"/>
    <dgm:cxn modelId="{4FE8BB01-17B7-4910-9D48-84FC979B4881}" type="presParOf" srcId="{047FB2E0-8308-4EA4-9088-0BCB5A8DBA22}" destId="{B55932A3-3571-4095-8CE6-09D4BC8EDE49}" srcOrd="5" destOrd="0" presId="urn:microsoft.com/office/officeart/2005/8/layout/vList2"/>
    <dgm:cxn modelId="{7B0EDE9C-4B54-4377-B218-B791CCBA5CFA}" type="presParOf" srcId="{047FB2E0-8308-4EA4-9088-0BCB5A8DBA22}" destId="{389ABBD2-1646-455C-B8D8-404B859A24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77866-B3B5-44C6-9283-EA2968A5BE0E}">
      <dsp:nvSpPr>
        <dsp:cNvPr id="0" name=""/>
        <dsp:cNvSpPr/>
      </dsp:nvSpPr>
      <dsp:spPr>
        <a:xfrm>
          <a:off x="0" y="990210"/>
          <a:ext cx="6900512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hlinkClick xmlns:r="http://schemas.openxmlformats.org/officeDocument/2006/relationships" r:id="rId1"/>
            </a:rPr>
            <a:t>Rozloha</a:t>
          </a:r>
          <a:r>
            <a:rPr lang="cs-CZ" sz="3400" kern="1200" dirty="0"/>
            <a:t>: 3 163 km²</a:t>
          </a:r>
          <a:endParaRPr lang="en-US" sz="3400" kern="1200" dirty="0"/>
        </a:p>
      </dsp:txBody>
      <dsp:txXfrm>
        <a:off x="39809" y="1030019"/>
        <a:ext cx="6820894" cy="735872"/>
      </dsp:txXfrm>
    </dsp:sp>
    <dsp:sp modelId="{AF94A2F0-D427-42BD-BE90-B07CD1802858}">
      <dsp:nvSpPr>
        <dsp:cNvPr id="0" name=""/>
        <dsp:cNvSpPr/>
      </dsp:nvSpPr>
      <dsp:spPr>
        <a:xfrm>
          <a:off x="0" y="1903620"/>
          <a:ext cx="6900512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hlinkClick xmlns:r="http://schemas.openxmlformats.org/officeDocument/2006/relationships" r:id="rId2"/>
            </a:rPr>
            <a:t>Populace</a:t>
          </a:r>
          <a:r>
            <a:rPr lang="cs-CZ" sz="3400" kern="1200" dirty="0"/>
            <a:t>: 440 179 (2016)</a:t>
          </a:r>
        </a:p>
      </dsp:txBody>
      <dsp:txXfrm>
        <a:off x="39809" y="1943429"/>
        <a:ext cx="6820894" cy="735872"/>
      </dsp:txXfrm>
    </dsp:sp>
    <dsp:sp modelId="{B007BFD3-6F1D-48C6-80D0-9FC726C90D97}">
      <dsp:nvSpPr>
        <dsp:cNvPr id="0" name=""/>
        <dsp:cNvSpPr/>
      </dsp:nvSpPr>
      <dsp:spPr>
        <a:xfrm>
          <a:off x="0" y="2817030"/>
          <a:ext cx="6900512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hlinkClick xmlns:r="http://schemas.openxmlformats.org/officeDocument/2006/relationships" r:id="rId3"/>
            </a:rPr>
            <a:t>Hlavní město</a:t>
          </a:r>
          <a:r>
            <a:rPr lang="cs-CZ" sz="3400" kern="1200" dirty="0"/>
            <a:t>: </a:t>
          </a:r>
          <a:r>
            <a:rPr lang="cs-CZ" sz="3400" kern="1200" dirty="0">
              <a:hlinkClick xmlns:r="http://schemas.openxmlformats.org/officeDocument/2006/relationships" r:id="rId4"/>
            </a:rPr>
            <a:t>Liberec</a:t>
          </a:r>
          <a:endParaRPr lang="en-US" sz="3400" kern="1200" dirty="0"/>
        </a:p>
      </dsp:txBody>
      <dsp:txXfrm>
        <a:off x="39809" y="2856839"/>
        <a:ext cx="6820894" cy="735872"/>
      </dsp:txXfrm>
    </dsp:sp>
    <dsp:sp modelId="{389ABBD2-1646-455C-B8D8-404B859A245B}">
      <dsp:nvSpPr>
        <dsp:cNvPr id="0" name=""/>
        <dsp:cNvSpPr/>
      </dsp:nvSpPr>
      <dsp:spPr>
        <a:xfrm>
          <a:off x="0" y="3730440"/>
          <a:ext cx="6900512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hlinkClick xmlns:r="http://schemas.openxmlformats.org/officeDocument/2006/relationships" r:id="rId5"/>
            </a:rPr>
            <a:t>Kluby a týmy</a:t>
          </a:r>
          <a:r>
            <a:rPr lang="cs-CZ" sz="3400" kern="1200" dirty="0"/>
            <a:t>: </a:t>
          </a:r>
          <a:r>
            <a:rPr lang="cs-CZ" sz="3400" kern="1200" dirty="0">
              <a:hlinkClick xmlns:r="http://schemas.openxmlformats.org/officeDocument/2006/relationships" r:id="rId6"/>
            </a:rPr>
            <a:t>Bílí Tygři Liberec</a:t>
          </a:r>
          <a:r>
            <a:rPr lang="cs-CZ" sz="3400" kern="1200" dirty="0"/>
            <a:t>, </a:t>
          </a:r>
          <a:r>
            <a:rPr lang="cs-CZ" sz="3400" kern="1200" dirty="0">
              <a:hlinkClick xmlns:r="http://schemas.openxmlformats.org/officeDocument/2006/relationships" r:id="rId7"/>
            </a:rPr>
            <a:t>FC Slovan Liberec</a:t>
          </a:r>
          <a:r>
            <a:rPr lang="cs-CZ" sz="3400" kern="1200" dirty="0"/>
            <a:t>, </a:t>
          </a:r>
          <a:r>
            <a:rPr lang="cs-CZ" sz="3400" kern="1200" dirty="0">
              <a:hlinkClick xmlns:r="http://schemas.openxmlformats.org/officeDocument/2006/relationships" r:id="rId8"/>
            </a:rPr>
            <a:t>FK Jablonec</a:t>
          </a:r>
          <a:r>
            <a:rPr lang="cs-CZ" sz="3400" kern="1200" dirty="0"/>
            <a:t>,</a:t>
          </a:r>
          <a:endParaRPr lang="en-US" sz="3400" kern="1200" dirty="0"/>
        </a:p>
      </dsp:txBody>
      <dsp:txXfrm>
        <a:off x="39809" y="3770249"/>
        <a:ext cx="6820894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7BFE03-6DBA-49E6-A317-4432804FBEC6}" type="datetime1">
              <a:rPr lang="cs-CZ" smtClean="0"/>
              <a:t>30.05.2022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713742-A566-45BE-A781-3B5FBABC313F}" type="datetime1">
              <a:rPr lang="cs-CZ" noProof="0" smtClean="0"/>
              <a:t>30.05.2022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0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8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8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4%8Cesko" TargetMode="External"/><Relationship Id="rId2" Type="http://schemas.openxmlformats.org/officeDocument/2006/relationships/hyperlink" Target="https://cs.wikipedia.org/wiki/%C4%8Cech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1MSUs1EH8I" TargetMode="External"/><Relationship Id="rId2" Type="http://schemas.openxmlformats.org/officeDocument/2006/relationships/hyperlink" Target="https://www.youtube.com/watch?v=_GGJxtLL8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UQBOCDFsu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rtlCol="0" anchor="b">
            <a:normAutofit/>
          </a:bodyPr>
          <a:lstStyle/>
          <a:p>
            <a:r>
              <a:rPr lang="cs-CZ" sz="8000" dirty="0"/>
              <a:t>Liberecký kraj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Doležal Jan Jindřich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22A30"/>
          </a:solidFill>
          <a:ln w="38100" cap="rnd">
            <a:solidFill>
              <a:srgbClr val="C22A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oncepce digitálního modrého a červeného drátu">
            <a:extLst>
              <a:ext uri="{FF2B5EF4-FFF2-40B4-BE49-F238E27FC236}">
                <a16:creationId xmlns:a16="http://schemas.microsoft.com/office/drawing/2014/main" id="{1A10A502-B7B1-430C-97F7-D6C6F1D6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9" r="927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5D91C-8595-BD22-80C7-DF437171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Liberecký kraj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1616C-0172-D908-2F27-FFCBAC5D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3600" dirty="0">
                <a:ea typeface="+mn-lt"/>
                <a:cs typeface="+mn-lt"/>
              </a:rPr>
              <a:t>Liberecký kraj leží na samém severu Čech. Je tvořen čtyřmi okresy. Po Praze je druhým územně nejmenším krajem Česka, jeho rozloha zabírá cca 4 % území České republiky. Žije zde přibližně 442 tisíc obyvatel. Liberecký kraj jako vyšší územní samosprávný celek byl vytvořen v roce 2000..</a:t>
            </a:r>
            <a:r>
              <a:rPr lang="cs-CZ" sz="3600" b="1" dirty="0">
                <a:ea typeface="+mn-lt"/>
                <a:cs typeface="+mn-lt"/>
              </a:rPr>
              <a:t>Liberecký kraj</a:t>
            </a:r>
            <a:r>
              <a:rPr lang="cs-CZ" sz="3600" dirty="0">
                <a:ea typeface="+mn-lt"/>
                <a:cs typeface="+mn-lt"/>
              </a:rPr>
              <a:t> leží na samém severu </a:t>
            </a:r>
            <a:r>
              <a:rPr lang="cs-CZ" sz="3600" dirty="0">
                <a:ea typeface="+mn-lt"/>
                <a:cs typeface="+mn-lt"/>
                <a:hlinkClick r:id="rId2"/>
              </a:rPr>
              <a:t>Čech</a:t>
            </a:r>
            <a:r>
              <a:rPr lang="cs-CZ" sz="3600" dirty="0">
                <a:ea typeface="+mn-lt"/>
                <a:cs typeface="+mn-lt"/>
              </a:rPr>
              <a:t>. Je tvořen čtyřmi okresy ( okres Česká Lípa, okres Liberec, okres Jablonec nad Nisou a okres Semily). Po Praze je druhým územně nejmenším krajem </a:t>
            </a:r>
            <a:r>
              <a:rPr lang="cs-CZ" sz="3600" dirty="0">
                <a:ea typeface="+mn-lt"/>
                <a:cs typeface="+mn-lt"/>
                <a:hlinkClick r:id="rId3"/>
              </a:rPr>
              <a:t>Česka</a:t>
            </a:r>
            <a:r>
              <a:rPr lang="cs-CZ" sz="3600" dirty="0">
                <a:ea typeface="+mn-lt"/>
                <a:cs typeface="+mn-lt"/>
              </a:rPr>
              <a:t>, jeho rozloha zabírá cca 4 % území České republiky,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878120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418DAC-4D97-5B27-6268-DC78BCB1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Znak </a:t>
            </a:r>
            <a:r>
              <a:rPr lang="en-US" sz="5800" dirty="0" err="1"/>
              <a:t>libereckého</a:t>
            </a:r>
            <a:r>
              <a:rPr lang="en-US" sz="5800" dirty="0"/>
              <a:t> </a:t>
            </a:r>
            <a:r>
              <a:rPr lang="en-US" sz="5800" dirty="0" err="1"/>
              <a:t>kraje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22A30"/>
          </a:solidFill>
          <a:ln w="38100" cap="rnd">
            <a:solidFill>
              <a:srgbClr val="C22A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D26B0E4-EDDE-F4B5-CC19-87F5B0A8E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13285"/>
            <a:ext cx="7214616" cy="5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47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B04838-DBCC-79B9-8FCE-1DB47D91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 err="1"/>
              <a:t>trochu</a:t>
            </a:r>
            <a:r>
              <a:rPr lang="en-US" sz="5800" dirty="0"/>
              <a:t> </a:t>
            </a:r>
            <a:r>
              <a:rPr lang="en-US" sz="5800" dirty="0" err="1"/>
              <a:t>zajímavostí</a:t>
            </a:r>
            <a:endParaRPr lang="en-US" sz="5800" dirty="0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22A30"/>
          </a:solidFill>
          <a:ln w="38100" cap="rnd">
            <a:solidFill>
              <a:srgbClr val="C22A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Zástupný obsah 2">
            <a:extLst>
              <a:ext uri="{FF2B5EF4-FFF2-40B4-BE49-F238E27FC236}">
                <a16:creationId xmlns:a16="http://schemas.microsoft.com/office/drawing/2014/main" id="{9859BD75-F5B9-65F0-6325-0ABD0AC73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870143"/>
              </p:ext>
            </p:extLst>
          </p:nvPr>
        </p:nvGraphicFramePr>
        <p:xfrm>
          <a:off x="4604886" y="655199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EA987-29E8-8572-ED17-907F8CE9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                       Zajímavá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E0E4A-4745-2071-5DDE-7A9D6B69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alibri"/>
                <a:ea typeface="+mn-lt"/>
                <a:cs typeface="+mn-lt"/>
                <a:hlinkClick r:id="rId2"/>
              </a:rPr>
              <a:t>https://www.youtube.com/watch?v=_GGJxtLL848</a:t>
            </a:r>
            <a:endParaRPr lang="cs-CZ">
              <a:latin typeface="Calibri"/>
              <a:ea typeface="+mn-lt"/>
              <a:cs typeface="Calibri"/>
            </a:endParaRPr>
          </a:p>
          <a:p>
            <a:r>
              <a:rPr lang="cs-CZ" dirty="0">
                <a:latin typeface="Calibri"/>
                <a:ea typeface="+mn-lt"/>
                <a:cs typeface="+mn-lt"/>
                <a:hlinkClick r:id="rId3"/>
              </a:rPr>
              <a:t>https://www.youtube.com/watch?v=21MSUs1EH8I</a:t>
            </a:r>
            <a:endParaRPr lang="cs-CZ" dirty="0">
              <a:latin typeface="Calibri"/>
              <a:ea typeface="+mn-lt"/>
              <a:cs typeface="Calibri"/>
            </a:endParaRPr>
          </a:p>
          <a:p>
            <a:r>
              <a:rPr lang="cs-CZ" dirty="0">
                <a:latin typeface="Calibri"/>
                <a:ea typeface="+mn-lt"/>
                <a:cs typeface="+mn-lt"/>
                <a:hlinkClick r:id="rId4"/>
              </a:rPr>
              <a:t>https://www.youtube.com/watch?v=-UQBOCDFsuo</a:t>
            </a:r>
            <a:endParaRPr lang="cs-CZ" dirty="0">
              <a:latin typeface="Calibri"/>
              <a:ea typeface="+mn-lt"/>
              <a:cs typeface="Calibri"/>
            </a:endParaRPr>
          </a:p>
          <a:p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15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5A750-5DA5-C0D5-4553-01592D70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Památky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D10E26-F7A6-B747-1DDF-6648CC3F0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cs-CZ" sz="2500" b="0" dirty="0">
                <a:ea typeface="+mn-lt"/>
                <a:cs typeface="+mn-lt"/>
              </a:rPr>
              <a:t>Trosky jsou zřícenina hradu na vrcholu stejnojmenného vrchu v katastrálním území obce Troskovice v okrese Semily v Libereckém kraji. </a:t>
            </a:r>
            <a:endParaRPr lang="cs-CZ" sz="3000" b="0"/>
          </a:p>
        </p:txBody>
      </p:sp>
      <p:pic>
        <p:nvPicPr>
          <p:cNvPr id="7" name="Obrázek 7" descr="Obsah obrázku obloha, skála, exteriér, skalní&#10;&#10;Popis se vygeneroval automaticky.">
            <a:extLst>
              <a:ext uri="{FF2B5EF4-FFF2-40B4-BE49-F238E27FC236}">
                <a16:creationId xmlns:a16="http://schemas.microsoft.com/office/drawing/2014/main" id="{A9E57728-7CC1-11C2-4893-E4830DB17A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0375" y="2926080"/>
            <a:ext cx="4896612" cy="326440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36F3F4-FDEC-13B4-EFE5-12C37AE17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400" b="0" dirty="0">
                <a:ea typeface="+mn-lt"/>
                <a:cs typeface="+mn-lt"/>
              </a:rPr>
              <a:t>Ještěd je hora na severu Česka, jihozápadně od Liberce, nejvyšší vrchol Ještědsko-kozákovského hřbetu</a:t>
            </a:r>
            <a:endParaRPr lang="cs-CZ" dirty="0"/>
          </a:p>
        </p:txBody>
      </p:sp>
      <p:pic>
        <p:nvPicPr>
          <p:cNvPr id="8" name="Obrázek 8" descr="Obsah obrázku exteriér, hora, příroda, s výhledem&#10;&#10;Popis se vygeneroval automaticky.">
            <a:extLst>
              <a:ext uri="{FF2B5EF4-FFF2-40B4-BE49-F238E27FC236}">
                <a16:creationId xmlns:a16="http://schemas.microsoft.com/office/drawing/2014/main" id="{036C2A3A-B748-009D-CEC4-57033C69F4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5136" y="3260548"/>
            <a:ext cx="4278522" cy="2595472"/>
          </a:xfrm>
        </p:spPr>
      </p:pic>
    </p:spTree>
    <p:extLst>
      <p:ext uri="{BB962C8B-B14F-4D97-AF65-F5344CB8AC3E}">
        <p14:creationId xmlns:p14="http://schemas.microsoft.com/office/powerpoint/2010/main" val="218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22A30"/>
          </a:solidFill>
          <a:ln w="38100" cap="rnd">
            <a:solidFill>
              <a:srgbClr val="C22A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B022F9-6967-3055-FDE9-F49B657B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/>
              <a:t>                                Konec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D516D261-A44C-551D-95CB-F228FD4F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400" dirty="0">
                <a:latin typeface="Fairwater Script Light"/>
              </a:rPr>
              <a:t>Snad se vám tato prezentace líbila a naučila vás něco nového o  Libereckém kraji příště se zase těším a děkuji za shlédnutí této prezentace</a:t>
            </a:r>
            <a:endParaRPr lang="cs-CZ" dirty="0">
              <a:latin typeface="Fairwater Script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03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23283D"/>
      </a:dk2>
      <a:lt2>
        <a:srgbClr val="E2E8E8"/>
      </a:lt2>
      <a:accent1>
        <a:srgbClr val="C22A30"/>
      </a:accent1>
      <a:accent2>
        <a:srgbClr val="D43C81"/>
      </a:accent2>
      <a:accent3>
        <a:srgbClr val="D4753C"/>
      </a:accent3>
      <a:accent4>
        <a:srgbClr val="27B5AD"/>
      </a:accent4>
      <a:accent5>
        <a:srgbClr val="3C9CD4"/>
      </a:accent5>
      <a:accent6>
        <a:srgbClr val="2A4BC2"/>
      </a:accent6>
      <a:hlink>
        <a:srgbClr val="30918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</Words>
  <Application>Microsoft Office PowerPoint</Application>
  <PresentationFormat>Širokoúhlá obrazovka</PresentationFormat>
  <Paragraphs>1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SketchyVTI</vt:lpstr>
      <vt:lpstr>Liberecký kraj</vt:lpstr>
      <vt:lpstr>Liberecký kraj</vt:lpstr>
      <vt:lpstr>Znak libereckého kraje</vt:lpstr>
      <vt:lpstr>trochu zajímavostí</vt:lpstr>
      <vt:lpstr>                        Zajímavá videa</vt:lpstr>
      <vt:lpstr>Památky</vt:lpstr>
      <vt:lpstr>                               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188</cp:revision>
  <dcterms:created xsi:type="dcterms:W3CDTF">2022-03-10T09:56:40Z</dcterms:created>
  <dcterms:modified xsi:type="dcterms:W3CDTF">2022-05-30T11:11:03Z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