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1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74FF5-1360-48CC-AE9A-77D984FB2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3728196"/>
          </a:xfrm>
        </p:spPr>
        <p:txBody>
          <a:bodyPr>
            <a:normAutofit/>
          </a:bodyPr>
          <a:lstStyle/>
          <a:p>
            <a:r>
              <a:rPr lang="cs-CZ" sz="5400" dirty="0">
                <a:latin typeface="Algerian" panose="04020705040A02060702" pitchFamily="82" charset="0"/>
              </a:rPr>
              <a:t>Karlovarský kraj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3628FC-A35F-4820-B538-DC94548956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20409" y="3670852"/>
            <a:ext cx="5105400" cy="967408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Mistral" panose="03090702030407020403" pitchFamily="66" charset="0"/>
              </a:rPr>
              <a:t>Vypracoval </a:t>
            </a:r>
            <a:r>
              <a:rPr lang="cs-CZ" dirty="0" err="1">
                <a:latin typeface="Mistral" panose="03090702030407020403" pitchFamily="66" charset="0"/>
              </a:rPr>
              <a:t>ondřej</a:t>
            </a:r>
            <a:r>
              <a:rPr lang="cs-CZ" dirty="0">
                <a:latin typeface="Mistral" panose="03090702030407020403" pitchFamily="66" charset="0"/>
              </a:rPr>
              <a:t> Sobotka</a:t>
            </a:r>
          </a:p>
        </p:txBody>
      </p:sp>
      <p:pic>
        <p:nvPicPr>
          <p:cNvPr id="4098" name="Picture 2" descr="znak karlovarského kraje – Seznam.cz">
            <a:extLst>
              <a:ext uri="{FF2B5EF4-FFF2-40B4-BE49-F238E27FC236}">
                <a16:creationId xmlns:a16="http://schemas.microsoft.com/office/drawing/2014/main" id="{F9373877-A748-4E06-A7CC-ABA7AE4ED11F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17" y="3282652"/>
            <a:ext cx="3522492" cy="275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94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421E43-6592-47A7-AFD2-78CC945EC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0A6071-C480-472E-B9D0-4BE12F3026D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Krajské město jsou </a:t>
            </a:r>
            <a:r>
              <a:rPr lang="cs-CZ" dirty="0" err="1"/>
              <a:t>karlovy</a:t>
            </a:r>
            <a:r>
              <a:rPr lang="cs-CZ" dirty="0"/>
              <a:t>  vary</a:t>
            </a:r>
          </a:p>
          <a:p>
            <a:r>
              <a:rPr lang="cs-CZ" dirty="0"/>
              <a:t>Leží na nejzazším západě </a:t>
            </a:r>
            <a:r>
              <a:rPr lang="cs-CZ" dirty="0" err="1"/>
              <a:t>čech</a:t>
            </a:r>
            <a:r>
              <a:rPr lang="cs-CZ" dirty="0"/>
              <a:t> a je tak nejzápadnějším krajem v </a:t>
            </a:r>
            <a:r>
              <a:rPr lang="cs-CZ" dirty="0" err="1"/>
              <a:t>čr</a:t>
            </a:r>
            <a:r>
              <a:rPr lang="cs-CZ" dirty="0"/>
              <a:t> </a:t>
            </a:r>
          </a:p>
          <a:p>
            <a:r>
              <a:rPr lang="cs-CZ" dirty="0"/>
              <a:t>Sousedí s ústeckým a plzeňským krajem</a:t>
            </a:r>
          </a:p>
          <a:p>
            <a:r>
              <a:rPr lang="cs-CZ" dirty="0"/>
              <a:t>Rozloha 3 314 km2</a:t>
            </a:r>
          </a:p>
          <a:p>
            <a:r>
              <a:rPr lang="cs-CZ" dirty="0"/>
              <a:t>Počet obyvatel 48 319      </a:t>
            </a:r>
          </a:p>
        </p:txBody>
      </p:sp>
      <p:pic>
        <p:nvPicPr>
          <p:cNvPr id="1026" name="Picture 2" descr="Karlovarský kraj (1948–1960) – Wikipedie">
            <a:extLst>
              <a:ext uri="{FF2B5EF4-FFF2-40B4-BE49-F238E27FC236}">
                <a16:creationId xmlns:a16="http://schemas.microsoft.com/office/drawing/2014/main" id="{68EA3B1D-8E09-4106-B877-F5859F3E78E5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77306"/>
            <a:ext cx="5105400" cy="300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73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A948FE-FF37-4D5E-84E2-6551EDAC0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72037-99D1-43E5-A5F5-4EC1CDFEC5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7574" y="2211381"/>
            <a:ext cx="5106026" cy="3424107"/>
          </a:xfrm>
        </p:spPr>
        <p:txBody>
          <a:bodyPr/>
          <a:lstStyle/>
          <a:p>
            <a:r>
              <a:rPr lang="cs-CZ" dirty="0"/>
              <a:t>Karlovy vary jsou nejnavštěvovanějším lázeňským městem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319F4F-60BE-4375-932A-28EE4BF639F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      LÁZNĚ</a:t>
            </a:r>
          </a:p>
          <a:p>
            <a:r>
              <a:rPr lang="cs-CZ" dirty="0"/>
              <a:t>Mariánské lázně</a:t>
            </a:r>
          </a:p>
          <a:p>
            <a:r>
              <a:rPr lang="cs-CZ" dirty="0"/>
              <a:t>Karlovy vary </a:t>
            </a:r>
          </a:p>
          <a:p>
            <a:r>
              <a:rPr lang="cs-CZ" dirty="0"/>
              <a:t>Františkovy lázně</a:t>
            </a:r>
          </a:p>
          <a:p>
            <a:r>
              <a:rPr lang="cs-CZ" dirty="0"/>
              <a:t>Kynžvart</a:t>
            </a:r>
          </a:p>
          <a:p>
            <a:r>
              <a:rPr lang="cs-CZ" dirty="0" err="1"/>
              <a:t>jáchymov</a:t>
            </a:r>
            <a:endParaRPr lang="cs-CZ" dirty="0"/>
          </a:p>
        </p:txBody>
      </p:sp>
      <p:pic>
        <p:nvPicPr>
          <p:cNvPr id="5122" name="Picture 2" descr="Vše o lázních - Katalog lázní - Lečebné Lázně">
            <a:extLst>
              <a:ext uri="{FF2B5EF4-FFF2-40B4-BE49-F238E27FC236}">
                <a16:creationId xmlns:a16="http://schemas.microsoft.com/office/drawing/2014/main" id="{C1380ABC-1B61-4B66-A6A0-B51EA1387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69" y="3659319"/>
            <a:ext cx="3877296" cy="2580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404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1043EB-C31B-49C7-84C0-A413892B9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lgerian" panose="04020705040A02060702" pitchFamily="82" charset="0"/>
              </a:rPr>
              <a:t>Řeky v karlovarském kraji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D81D26-F6F7-4A36-BEDA-FE3CF313A0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7078" y="2367092"/>
            <a:ext cx="5542722" cy="4232491"/>
          </a:xfrm>
        </p:spPr>
        <p:txBody>
          <a:bodyPr/>
          <a:lstStyle/>
          <a:p>
            <a:r>
              <a:rPr lang="cs-CZ" dirty="0"/>
              <a:t>Ohře                                     </a:t>
            </a:r>
          </a:p>
          <a:p>
            <a:r>
              <a:rPr lang="cs-CZ" dirty="0"/>
              <a:t>Teplá</a:t>
            </a:r>
          </a:p>
          <a:p>
            <a:r>
              <a:rPr lang="cs-CZ" dirty="0"/>
              <a:t>Rolava</a:t>
            </a:r>
          </a:p>
          <a:p>
            <a:r>
              <a:rPr lang="cs-CZ" dirty="0"/>
              <a:t>Bystřice </a:t>
            </a:r>
          </a:p>
          <a:p>
            <a:r>
              <a:rPr lang="cs-CZ" dirty="0"/>
              <a:t>Svatava</a:t>
            </a:r>
          </a:p>
          <a:p>
            <a:pPr marL="0" indent="0" algn="ctr">
              <a:buNone/>
            </a:pPr>
            <a:r>
              <a:rPr lang="cs-CZ" dirty="0"/>
              <a:t> Nádrže</a:t>
            </a:r>
          </a:p>
          <a:p>
            <a:r>
              <a:rPr lang="cs-CZ" dirty="0"/>
              <a:t>Nádrž </a:t>
            </a:r>
            <a:r>
              <a:rPr lang="cs-CZ" dirty="0" err="1"/>
              <a:t>žlutice</a:t>
            </a:r>
            <a:endParaRPr lang="cs-CZ" dirty="0"/>
          </a:p>
          <a:p>
            <a:r>
              <a:rPr lang="cs-CZ" dirty="0"/>
              <a:t>Nádrž </a:t>
            </a:r>
            <a:r>
              <a:rPr lang="cs-CZ" dirty="0" err="1"/>
              <a:t>jesenice</a:t>
            </a:r>
            <a:r>
              <a:rPr lang="cs-CZ" dirty="0"/>
              <a:t> </a:t>
            </a:r>
          </a:p>
        </p:txBody>
      </p:sp>
      <p:pic>
        <p:nvPicPr>
          <p:cNvPr id="2050" name="Picture 2" descr="Ohře – Vodáckou stezkou do Karlových Varů i Slavkovského lesa | Ženy s.r.o.">
            <a:extLst>
              <a:ext uri="{FF2B5EF4-FFF2-40B4-BE49-F238E27FC236}">
                <a16:creationId xmlns:a16="http://schemas.microsoft.com/office/drawing/2014/main" id="{EA55C599-3F79-4BEF-A34B-AA3A1B4AF2CE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14694"/>
            <a:ext cx="4297181" cy="2849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06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B28499-E443-43BC-AEC0-4AA3C303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lgerian" panose="04020705040A02060702" pitchFamily="82" charset="0"/>
              </a:rPr>
              <a:t>památky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8EF82F-7B93-4EE7-83D8-37545F06FB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Hrad loket – český hrad který se tyčí nad </a:t>
            </a:r>
            <a:r>
              <a:rPr lang="cs-CZ" dirty="0" err="1"/>
              <a:t>ohří</a:t>
            </a:r>
            <a:r>
              <a:rPr lang="cs-CZ" dirty="0"/>
              <a:t> byl postaven ve 13. století</a:t>
            </a:r>
          </a:p>
          <a:p>
            <a:r>
              <a:rPr lang="cs-CZ" dirty="0"/>
              <a:t>Mlýnská kolonáda – největší kolonáda v </a:t>
            </a:r>
            <a:r>
              <a:rPr lang="cs-CZ" dirty="0" err="1"/>
              <a:t>karlových</a:t>
            </a:r>
            <a:r>
              <a:rPr lang="cs-CZ" dirty="0"/>
              <a:t> varech, ukrývá 5 minerálních pramenů</a:t>
            </a:r>
          </a:p>
          <a:p>
            <a:r>
              <a:rPr lang="cs-CZ" dirty="0"/>
              <a:t>Špalíček – skupina 11 kupeckých domů</a:t>
            </a:r>
          </a:p>
          <a:p>
            <a:r>
              <a:rPr lang="cs-CZ" dirty="0"/>
              <a:t>Pramen vřídlo – </a:t>
            </a:r>
            <a:r>
              <a:rPr lang="cs-CZ" dirty="0" err="1"/>
              <a:t>nejTeplejší</a:t>
            </a:r>
            <a:r>
              <a:rPr lang="cs-CZ" dirty="0"/>
              <a:t> pramen (73°c)</a:t>
            </a:r>
          </a:p>
          <a:p>
            <a:endParaRPr lang="cs-CZ" dirty="0"/>
          </a:p>
        </p:txBody>
      </p:sp>
      <p:pic>
        <p:nvPicPr>
          <p:cNvPr id="3074" name="Picture 2" descr="Kudy z nudy - Hrad Loket letos oslaví 700 let od prvního příjezdu Karla IV.">
            <a:extLst>
              <a:ext uri="{FF2B5EF4-FFF2-40B4-BE49-F238E27FC236}">
                <a16:creationId xmlns:a16="http://schemas.microsoft.com/office/drawing/2014/main" id="{7715F171-2486-4DA2-BE01-6FC3903E094F}"/>
              </a:ext>
            </a:extLst>
          </p:cNvPr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190" y="2389796"/>
            <a:ext cx="4015409" cy="2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581853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{A8EB95C2-158B-4929-9CC7-DE925ADE6B4E}tf04033925</Template>
  <TotalTime>83</TotalTime>
  <Words>113</Words>
  <Application>Microsoft Office PowerPoint</Application>
  <PresentationFormat>Širokoúhlá obrazovka</PresentationFormat>
  <Paragraphs>28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Algerian</vt:lpstr>
      <vt:lpstr>Arial</vt:lpstr>
      <vt:lpstr>Mistral</vt:lpstr>
      <vt:lpstr>Tw Cen MT</vt:lpstr>
      <vt:lpstr>Kapka</vt:lpstr>
      <vt:lpstr>Karlovarský kraj</vt:lpstr>
      <vt:lpstr>Prezentace aplikace PowerPoint</vt:lpstr>
      <vt:lpstr>Prezentace aplikace PowerPoint</vt:lpstr>
      <vt:lpstr>Řeky v karlovarském kraji</vt:lpstr>
      <vt:lpstr>památky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Karlovarský kraj</dc:title>
  <dc:creator>Sarah Sobotková</dc:creator>
  <cp:lastModifiedBy>Sotonová Jana</cp:lastModifiedBy>
  <cp:revision>3</cp:revision>
  <dcterms:created xsi:type="dcterms:W3CDTF">2022-03-28T12:30:48Z</dcterms:created>
  <dcterms:modified xsi:type="dcterms:W3CDTF">2022-05-30T11:19:36Z</dcterms:modified>
</cp:coreProperties>
</file>