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7BCC5-2BA3-4A78-9C39-885FF36EB7E0}" v="413" dt="2022-03-31T18:24:22.042"/>
    <p1510:client id="{B00B2F06-94FA-1F02-6AC4-23E0C2868B61}" v="235" dt="2022-04-05T17:18:06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3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žek Matyáš" userId="S::blazek.matyas@skolazajecice.cz::4f47c4c9-1444-4dda-9389-800e03624a24" providerId="AD" clId="Web-{B00B2F06-94FA-1F02-6AC4-23E0C2868B61}"/>
    <pc:docChg chg="addSld delSld modSld addMainMaster delMainMaster">
      <pc:chgData name="Blažek Matyáš" userId="S::blazek.matyas@skolazajecice.cz::4f47c4c9-1444-4dda-9389-800e03624a24" providerId="AD" clId="Web-{B00B2F06-94FA-1F02-6AC4-23E0C2868B61}" dt="2022-04-05T17:18:06.481" v="224"/>
      <pc:docMkLst>
        <pc:docMk/>
      </pc:docMkLst>
      <pc:sldChg chg="addSp delSp modSp mod modClrScheme delDesignElem chgLayout">
        <pc:chgData name="Blažek Matyáš" userId="S::blazek.matyas@skolazajecice.cz::4f47c4c9-1444-4dda-9389-800e03624a24" providerId="AD" clId="Web-{B00B2F06-94FA-1F02-6AC4-23E0C2868B61}" dt="2022-04-05T17:06:21.014" v="115"/>
        <pc:sldMkLst>
          <pc:docMk/>
          <pc:sldMk cId="3799523001" sldId="256"/>
        </pc:sldMkLst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3799523001" sldId="256"/>
            <ac:spMk id="2" creationId="{00000000-0000-0000-0000-000000000000}"/>
          </ac:spMkLst>
        </pc:spChg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3799523001" sldId="256"/>
            <ac:spMk id="7" creationId="{F4A20210-FA90-4B6D-8D2E-1B90054E097A}"/>
          </ac:spMkLst>
        </pc:spChg>
        <pc:spChg chg="add del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3799523001" sldId="256"/>
            <ac:spMk id="8" creationId="{39213B44-68B7-47E7-B506-5C79FCF80924}"/>
          </ac:spMkLst>
        </pc:spChg>
        <pc:grpChg chg="add del">
          <ac:chgData name="Blažek Matyáš" userId="S::blazek.matyas@skolazajecice.cz::4f47c4c9-1444-4dda-9389-800e03624a24" providerId="AD" clId="Web-{B00B2F06-94FA-1F02-6AC4-23E0C2868B61}" dt="2022-04-05T17:06:21.014" v="115"/>
          <ac:grpSpMkLst>
            <pc:docMk/>
            <pc:sldMk cId="3799523001" sldId="256"/>
            <ac:grpSpMk id="15" creationId="{39084D60-65A6-45F8-8C17-3529E43F1C39}"/>
          </ac:grpSpMkLst>
        </pc:grpChg>
        <pc:picChg chg="add del">
          <ac:chgData name="Blažek Matyáš" userId="S::blazek.matyas@skolazajecice.cz::4f47c4c9-1444-4dda-9389-800e03624a24" providerId="AD" clId="Web-{B00B2F06-94FA-1F02-6AC4-23E0C2868B61}" dt="2022-04-05T17:06:21.014" v="115"/>
          <ac:picMkLst>
            <pc:docMk/>
            <pc:sldMk cId="3799523001" sldId="256"/>
            <ac:picMk id="6" creationId="{545F67A4-7428-47F3-AE14-8CA43D976E11}"/>
          </ac:picMkLst>
        </pc:picChg>
      </pc:sldChg>
      <pc:sldChg chg="modSp mod modClrScheme chgLayout">
        <pc:chgData name="Blažek Matyáš" userId="S::blazek.matyas@skolazajecice.cz::4f47c4c9-1444-4dda-9389-800e03624a24" providerId="AD" clId="Web-{B00B2F06-94FA-1F02-6AC4-23E0C2868B61}" dt="2022-04-05T17:06:21.014" v="115"/>
        <pc:sldMkLst>
          <pc:docMk/>
          <pc:sldMk cId="2437256942" sldId="258"/>
        </pc:sldMkLst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2437256942" sldId="258"/>
            <ac:spMk id="2" creationId="{BC8DAC28-A4E3-D311-7209-00E671CBBB07}"/>
          </ac:spMkLst>
        </pc:spChg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2437256942" sldId="258"/>
            <ac:spMk id="3" creationId="{33758AA5-4E48-C978-750D-94B411BA3BBB}"/>
          </ac:spMkLst>
        </pc:spChg>
        <pc:picChg chg="mod ord">
          <ac:chgData name="Blažek Matyáš" userId="S::blazek.matyas@skolazajecice.cz::4f47c4c9-1444-4dda-9389-800e03624a24" providerId="AD" clId="Web-{B00B2F06-94FA-1F02-6AC4-23E0C2868B61}" dt="2022-04-05T17:06:21.014" v="115"/>
          <ac:picMkLst>
            <pc:docMk/>
            <pc:sldMk cId="2437256942" sldId="258"/>
            <ac:picMk id="5" creationId="{46E0BFCE-EF76-2FEB-133E-9B92C37BCA3F}"/>
          </ac:picMkLst>
        </pc:picChg>
      </pc:sldChg>
      <pc:sldChg chg="modSp mod modClrScheme chgLayout">
        <pc:chgData name="Blažek Matyáš" userId="S::blazek.matyas@skolazajecice.cz::4f47c4c9-1444-4dda-9389-800e03624a24" providerId="AD" clId="Web-{B00B2F06-94FA-1F02-6AC4-23E0C2868B61}" dt="2022-04-05T17:06:21.014" v="115"/>
        <pc:sldMkLst>
          <pc:docMk/>
          <pc:sldMk cId="2517040221" sldId="259"/>
        </pc:sldMkLst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2517040221" sldId="259"/>
            <ac:spMk id="2" creationId="{DE5D76CE-82AB-7E97-CC65-C8DFBDBBBE33}"/>
          </ac:spMkLst>
        </pc:spChg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2517040221" sldId="259"/>
            <ac:spMk id="3" creationId="{2120A1AF-DC66-2D60-D983-436F7F3326C4}"/>
          </ac:spMkLst>
        </pc:spChg>
        <pc:picChg chg="mod ord">
          <ac:chgData name="Blažek Matyáš" userId="S::blazek.matyas@skolazajecice.cz::4f47c4c9-1444-4dda-9389-800e03624a24" providerId="AD" clId="Web-{B00B2F06-94FA-1F02-6AC4-23E0C2868B61}" dt="2022-04-05T17:06:21.014" v="115"/>
          <ac:picMkLst>
            <pc:docMk/>
            <pc:sldMk cId="2517040221" sldId="259"/>
            <ac:picMk id="5" creationId="{3CA13FBE-61E0-6D26-BC0D-693F8B78633B}"/>
          </ac:picMkLst>
        </pc:picChg>
      </pc:sldChg>
      <pc:sldChg chg="addSp delSp modSp new mod modClrScheme chgLayout">
        <pc:chgData name="Blažek Matyáš" userId="S::blazek.matyas@skolazajecice.cz::4f47c4c9-1444-4dda-9389-800e03624a24" providerId="AD" clId="Web-{B00B2F06-94FA-1F02-6AC4-23E0C2868B61}" dt="2022-04-05T17:06:21.014" v="115"/>
        <pc:sldMkLst>
          <pc:docMk/>
          <pc:sldMk cId="867252663" sldId="260"/>
        </pc:sldMkLst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867252663" sldId="260"/>
            <ac:spMk id="2" creationId="{6A9EE8C1-9134-AE76-A424-E151E4056AFB}"/>
          </ac:spMkLst>
        </pc:spChg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867252663" sldId="260"/>
            <ac:spMk id="3" creationId="{BEB44CFA-6A7C-3CE5-6203-49890EBCE19E}"/>
          </ac:spMkLst>
        </pc:spChg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867252663" sldId="260"/>
            <ac:spMk id="4" creationId="{66E84940-EF79-F972-5096-D0A42E31FABC}"/>
          </ac:spMkLst>
        </pc:spChg>
        <pc:spChg chg="mod ord">
          <ac:chgData name="Blažek Matyáš" userId="S::blazek.matyas@skolazajecice.cz::4f47c4c9-1444-4dda-9389-800e03624a24" providerId="AD" clId="Web-{B00B2F06-94FA-1F02-6AC4-23E0C2868B61}" dt="2022-04-05T17:06:21.014" v="115"/>
          <ac:spMkLst>
            <pc:docMk/>
            <pc:sldMk cId="867252663" sldId="260"/>
            <ac:spMk id="5" creationId="{09B1F9E0-5B16-A20B-5E49-5B77D017086B}"/>
          </ac:spMkLst>
        </pc:spChg>
        <pc:spChg chg="del">
          <ac:chgData name="Blažek Matyáš" userId="S::blazek.matyas@skolazajecice.cz::4f47c4c9-1444-4dda-9389-800e03624a24" providerId="AD" clId="Web-{B00B2F06-94FA-1F02-6AC4-23E0C2868B61}" dt="2022-04-05T16:51:55.357" v="75"/>
          <ac:spMkLst>
            <pc:docMk/>
            <pc:sldMk cId="867252663" sldId="260"/>
            <ac:spMk id="6" creationId="{30FD9B31-AEEB-7DF3-7120-3858C686141A}"/>
          </ac:spMkLst>
        </pc:spChg>
        <pc:spChg chg="add mod">
          <ac:chgData name="Blažek Matyáš" userId="S::blazek.matyas@skolazajecice.cz::4f47c4c9-1444-4dda-9389-800e03624a24" providerId="AD" clId="Web-{B00B2F06-94FA-1F02-6AC4-23E0C2868B61}" dt="2022-04-05T17:04:00.668" v="110" actId="1076"/>
          <ac:spMkLst>
            <pc:docMk/>
            <pc:sldMk cId="867252663" sldId="260"/>
            <ac:spMk id="8" creationId="{5E700304-1691-709B-5760-EBE8AB9C3A1D}"/>
          </ac:spMkLst>
        </pc:spChg>
        <pc:spChg chg="add mod">
          <ac:chgData name="Blažek Matyáš" userId="S::blazek.matyas@skolazajecice.cz::4f47c4c9-1444-4dda-9389-800e03624a24" providerId="AD" clId="Web-{B00B2F06-94FA-1F02-6AC4-23E0C2868B61}" dt="2022-04-05T17:03:49.433" v="108" actId="1076"/>
          <ac:spMkLst>
            <pc:docMk/>
            <pc:sldMk cId="867252663" sldId="260"/>
            <ac:spMk id="9" creationId="{C55DE4DF-1F92-A5D2-0629-FC237F12AD7B}"/>
          </ac:spMkLst>
        </pc:spChg>
        <pc:picChg chg="add mod ord">
          <ac:chgData name="Blažek Matyáš" userId="S::blazek.matyas@skolazajecice.cz::4f47c4c9-1444-4dda-9389-800e03624a24" providerId="AD" clId="Web-{B00B2F06-94FA-1F02-6AC4-23E0C2868B61}" dt="2022-04-05T17:06:21.014" v="115"/>
          <ac:picMkLst>
            <pc:docMk/>
            <pc:sldMk cId="867252663" sldId="260"/>
            <ac:picMk id="7" creationId="{6499ED23-7F45-5423-527E-009E9F958C9E}"/>
          </ac:picMkLst>
        </pc:picChg>
      </pc:sldChg>
      <pc:sldChg chg="new del">
        <pc:chgData name="Blažek Matyáš" userId="S::blazek.matyas@skolazajecice.cz::4f47c4c9-1444-4dda-9389-800e03624a24" providerId="AD" clId="Web-{B00B2F06-94FA-1F02-6AC4-23E0C2868B61}" dt="2022-04-05T16:50:17.137" v="30"/>
        <pc:sldMkLst>
          <pc:docMk/>
          <pc:sldMk cId="1531709403" sldId="260"/>
        </pc:sldMkLst>
      </pc:sldChg>
      <pc:sldChg chg="addSp delSp modSp del">
        <pc:chgData name="Blažek Matyáš" userId="S::blazek.matyas@skolazajecice.cz::4f47c4c9-1444-4dda-9389-800e03624a24" providerId="AD" clId="Web-{B00B2F06-94FA-1F02-6AC4-23E0C2868B61}" dt="2022-04-05T16:49:08.729" v="19"/>
        <pc:sldMkLst>
          <pc:docMk/>
          <pc:sldMk cId="3263804241" sldId="260"/>
        </pc:sldMkLst>
        <pc:spChg chg="del mod">
          <ac:chgData name="Blažek Matyáš" userId="S::blazek.matyas@skolazajecice.cz::4f47c4c9-1444-4dda-9389-800e03624a24" providerId="AD" clId="Web-{B00B2F06-94FA-1F02-6AC4-23E0C2868B61}" dt="2022-04-05T16:48:39.713" v="15"/>
          <ac:spMkLst>
            <pc:docMk/>
            <pc:sldMk cId="3263804241" sldId="260"/>
            <ac:spMk id="3" creationId="{FA59A97F-1053-5AF0-903A-86F28F9FC270}"/>
          </ac:spMkLst>
        </pc:spChg>
        <pc:spChg chg="mod">
          <ac:chgData name="Blažek Matyáš" userId="S::blazek.matyas@skolazajecice.cz::4f47c4c9-1444-4dda-9389-800e03624a24" providerId="AD" clId="Web-{B00B2F06-94FA-1F02-6AC4-23E0C2868B61}" dt="2022-04-05T16:48:59.260" v="18" actId="14100"/>
          <ac:spMkLst>
            <pc:docMk/>
            <pc:sldMk cId="3263804241" sldId="260"/>
            <ac:spMk id="4" creationId="{09BD6FE0-87D7-736D-B2D5-DF8BDC6A6608}"/>
          </ac:spMkLst>
        </pc:spChg>
        <pc:picChg chg="add mod ord">
          <ac:chgData name="Blažek Matyáš" userId="S::blazek.matyas@skolazajecice.cz::4f47c4c9-1444-4dda-9389-800e03624a24" providerId="AD" clId="Web-{B00B2F06-94FA-1F02-6AC4-23E0C2868B61}" dt="2022-04-05T16:48:43.776" v="16" actId="1076"/>
          <ac:picMkLst>
            <pc:docMk/>
            <pc:sldMk cId="3263804241" sldId="260"/>
            <ac:picMk id="5" creationId="{629EE6F0-0087-1AC1-BBD2-891B3083906A}"/>
          </ac:picMkLst>
        </pc:picChg>
      </pc:sldChg>
      <pc:sldChg chg="add del">
        <pc:chgData name="Blažek Matyáš" userId="S::blazek.matyas@skolazajecice.cz::4f47c4c9-1444-4dda-9389-800e03624a24" providerId="AD" clId="Web-{B00B2F06-94FA-1F02-6AC4-23E0C2868B61}" dt="2022-04-05T16:50:04.605" v="27"/>
        <pc:sldMkLst>
          <pc:docMk/>
          <pc:sldMk cId="2247800973" sldId="261"/>
        </pc:sldMkLst>
      </pc:sldChg>
      <pc:sldChg chg="addSp modSp add del">
        <pc:chgData name="Blažek Matyáš" userId="S::blazek.matyas@skolazajecice.cz::4f47c4c9-1444-4dda-9389-800e03624a24" providerId="AD" clId="Web-{B00B2F06-94FA-1F02-6AC4-23E0C2868B61}" dt="2022-04-05T16:49:50.183" v="25"/>
        <pc:sldMkLst>
          <pc:docMk/>
          <pc:sldMk cId="2526905203" sldId="261"/>
        </pc:sldMkLst>
        <pc:spChg chg="add">
          <ac:chgData name="Blažek Matyáš" userId="S::blazek.matyas@skolazajecice.cz::4f47c4c9-1444-4dda-9389-800e03624a24" providerId="AD" clId="Web-{B00B2F06-94FA-1F02-6AC4-23E0C2868B61}" dt="2022-04-05T16:49:44.761" v="24"/>
          <ac:spMkLst>
            <pc:docMk/>
            <pc:sldMk cId="2526905203" sldId="261"/>
            <ac:spMk id="3" creationId="{D9F0C33F-67A2-13F5-BE31-1E2B9582D326}"/>
          </ac:spMkLst>
        </pc:spChg>
        <pc:spChg chg="mod">
          <ac:chgData name="Blažek Matyáš" userId="S::blazek.matyas@skolazajecice.cz::4f47c4c9-1444-4dda-9389-800e03624a24" providerId="AD" clId="Web-{B00B2F06-94FA-1F02-6AC4-23E0C2868B61}" dt="2022-04-05T16:49:31.761" v="23" actId="14100"/>
          <ac:spMkLst>
            <pc:docMk/>
            <pc:sldMk cId="2526905203" sldId="261"/>
            <ac:spMk id="4" creationId="{09BD6FE0-87D7-736D-B2D5-DF8BDC6A6608}"/>
          </ac:spMkLst>
        </pc:spChg>
      </pc:sldChg>
      <pc:sldChg chg="add del">
        <pc:chgData name="Blažek Matyáš" userId="S::blazek.matyas@skolazajecice.cz::4f47c4c9-1444-4dda-9389-800e03624a24" providerId="AD" clId="Web-{B00B2F06-94FA-1F02-6AC4-23E0C2868B61}" dt="2022-04-05T16:50:13.590" v="29"/>
        <pc:sldMkLst>
          <pc:docMk/>
          <pc:sldMk cId="2588916853" sldId="261"/>
        </pc:sldMkLst>
      </pc:sldChg>
      <pc:sldChg chg="new del">
        <pc:chgData name="Blažek Matyáš" userId="S::blazek.matyas@skolazajecice.cz::4f47c4c9-1444-4dda-9389-800e03624a24" providerId="AD" clId="Web-{B00B2F06-94FA-1F02-6AC4-23E0C2868B61}" dt="2022-04-05T17:03:22.448" v="98"/>
        <pc:sldMkLst>
          <pc:docMk/>
          <pc:sldMk cId="2808362228" sldId="261"/>
        </pc:sldMkLst>
      </pc:sldChg>
      <pc:sldChg chg="addSp delSp modSp new mod modClrScheme addAnim modAnim chgLayout">
        <pc:chgData name="Blažek Matyáš" userId="S::blazek.matyas@skolazajecice.cz::4f47c4c9-1444-4dda-9389-800e03624a24" providerId="AD" clId="Web-{B00B2F06-94FA-1F02-6AC4-23E0C2868B61}" dt="2022-04-05T17:07:18.437" v="145" actId="20577"/>
        <pc:sldMkLst>
          <pc:docMk/>
          <pc:sldMk cId="3037562388" sldId="261"/>
        </pc:sldMkLst>
        <pc:spChg chg="mod ord">
          <ac:chgData name="Blažek Matyáš" userId="S::blazek.matyas@skolazajecice.cz::4f47c4c9-1444-4dda-9389-800e03624a24" providerId="AD" clId="Web-{B00B2F06-94FA-1F02-6AC4-23E0C2868B61}" dt="2022-04-05T17:07:18.437" v="145" actId="20577"/>
          <ac:spMkLst>
            <pc:docMk/>
            <pc:sldMk cId="3037562388" sldId="261"/>
            <ac:spMk id="2" creationId="{77C75EB7-D5D5-2EC4-D3BB-2D03E7FC2D1E}"/>
          </ac:spMkLst>
        </pc:spChg>
        <pc:spChg chg="del">
          <ac:chgData name="Blažek Matyáš" userId="S::blazek.matyas@skolazajecice.cz::4f47c4c9-1444-4dda-9389-800e03624a24" providerId="AD" clId="Web-{B00B2F06-94FA-1F02-6AC4-23E0C2868B61}" dt="2022-04-05T17:05:19.357" v="111"/>
          <ac:spMkLst>
            <pc:docMk/>
            <pc:sldMk cId="3037562388" sldId="261"/>
            <ac:spMk id="3" creationId="{20A16322-8B26-B8A3-2700-051F75ABBB83}"/>
          </ac:spMkLst>
        </pc:spChg>
        <pc:spChg chg="del mod ord">
          <ac:chgData name="Blažek Matyáš" userId="S::blazek.matyas@skolazajecice.cz::4f47c4c9-1444-4dda-9389-800e03624a24" providerId="AD" clId="Web-{B00B2F06-94FA-1F02-6AC4-23E0C2868B61}" dt="2022-04-05T17:06:48.139" v="116"/>
          <ac:spMkLst>
            <pc:docMk/>
            <pc:sldMk cId="3037562388" sldId="261"/>
            <ac:spMk id="4" creationId="{91624575-735B-7AF3-92C6-D228403B57E9}"/>
          </ac:spMkLst>
        </pc:spChg>
        <pc:picChg chg="add mod ord">
          <ac:chgData name="Blažek Matyáš" userId="S::blazek.matyas@skolazajecice.cz::4f47c4c9-1444-4dda-9389-800e03624a24" providerId="AD" clId="Web-{B00B2F06-94FA-1F02-6AC4-23E0C2868B61}" dt="2022-04-05T17:06:21.014" v="115"/>
          <ac:picMkLst>
            <pc:docMk/>
            <pc:sldMk cId="3037562388" sldId="261"/>
            <ac:picMk id="5" creationId="{52E38A26-9082-842C-505D-E147644AE7F3}"/>
          </ac:picMkLst>
        </pc:picChg>
        <pc:picChg chg="add mod ord">
          <ac:chgData name="Blažek Matyáš" userId="S::blazek.matyas@skolazajecice.cz::4f47c4c9-1444-4dda-9389-800e03624a24" providerId="AD" clId="Web-{B00B2F06-94FA-1F02-6AC4-23E0C2868B61}" dt="2022-04-05T17:06:48.139" v="116"/>
          <ac:picMkLst>
            <pc:docMk/>
            <pc:sldMk cId="3037562388" sldId="261"/>
            <ac:picMk id="6" creationId="{010528EB-CBDC-8A7B-B6ED-64D1FF711C3A}"/>
          </ac:picMkLst>
        </pc:picChg>
      </pc:sldChg>
      <pc:sldChg chg="new del">
        <pc:chgData name="Blažek Matyáš" userId="S::blazek.matyas@skolazajecice.cz::4f47c4c9-1444-4dda-9389-800e03624a24" providerId="AD" clId="Web-{B00B2F06-94FA-1F02-6AC4-23E0C2868B61}" dt="2022-04-05T17:03:26.839" v="100"/>
        <pc:sldMkLst>
          <pc:docMk/>
          <pc:sldMk cId="3085799554" sldId="261"/>
        </pc:sldMkLst>
      </pc:sldChg>
      <pc:sldChg chg="new del">
        <pc:chgData name="Blažek Matyáš" userId="S::blazek.matyas@skolazajecice.cz::4f47c4c9-1444-4dda-9389-800e03624a24" providerId="AD" clId="Web-{B00B2F06-94FA-1F02-6AC4-23E0C2868B61}" dt="2022-04-05T17:07:46.344" v="149"/>
        <pc:sldMkLst>
          <pc:docMk/>
          <pc:sldMk cId="191453155" sldId="262"/>
        </pc:sldMkLst>
      </pc:sldChg>
      <pc:sldChg chg="new del">
        <pc:chgData name="Blažek Matyáš" userId="S::blazek.matyas@skolazajecice.cz::4f47c4c9-1444-4dda-9389-800e03624a24" providerId="AD" clId="Web-{B00B2F06-94FA-1F02-6AC4-23E0C2868B61}" dt="2022-04-05T17:07:23.437" v="147"/>
        <pc:sldMkLst>
          <pc:docMk/>
          <pc:sldMk cId="2756293021" sldId="262"/>
        </pc:sldMkLst>
      </pc:sldChg>
      <pc:sldChg chg="addSp delSp modSp new">
        <pc:chgData name="Blažek Matyáš" userId="S::blazek.matyas@skolazajecice.cz::4f47c4c9-1444-4dda-9389-800e03624a24" providerId="AD" clId="Web-{B00B2F06-94FA-1F02-6AC4-23E0C2868B61}" dt="2022-04-05T17:15:25.806" v="198" actId="20577"/>
        <pc:sldMkLst>
          <pc:docMk/>
          <pc:sldMk cId="2891917174" sldId="262"/>
        </pc:sldMkLst>
        <pc:spChg chg="mod">
          <ac:chgData name="Blažek Matyáš" userId="S::blazek.matyas@skolazajecice.cz::4f47c4c9-1444-4dda-9389-800e03624a24" providerId="AD" clId="Web-{B00B2F06-94FA-1F02-6AC4-23E0C2868B61}" dt="2022-04-05T17:13:06.257" v="173" actId="1076"/>
          <ac:spMkLst>
            <pc:docMk/>
            <pc:sldMk cId="2891917174" sldId="262"/>
            <ac:spMk id="2" creationId="{E04DED5C-322F-6AF0-D970-42ECC7BB1D68}"/>
          </ac:spMkLst>
        </pc:spChg>
        <pc:spChg chg="del">
          <ac:chgData name="Blažek Matyáš" userId="S::blazek.matyas@skolazajecice.cz::4f47c4c9-1444-4dda-9389-800e03624a24" providerId="AD" clId="Web-{B00B2F06-94FA-1F02-6AC4-23E0C2868B61}" dt="2022-04-05T17:11:42.786" v="162"/>
          <ac:spMkLst>
            <pc:docMk/>
            <pc:sldMk cId="2891917174" sldId="262"/>
            <ac:spMk id="3" creationId="{7815B671-25BB-3141-FD9F-848354B2D78B}"/>
          </ac:spMkLst>
        </pc:spChg>
        <pc:spChg chg="mod">
          <ac:chgData name="Blažek Matyáš" userId="S::blazek.matyas@skolazajecice.cz::4f47c4c9-1444-4dda-9389-800e03624a24" providerId="AD" clId="Web-{B00B2F06-94FA-1F02-6AC4-23E0C2868B61}" dt="2022-04-05T17:15:25.806" v="198" actId="20577"/>
          <ac:spMkLst>
            <pc:docMk/>
            <pc:sldMk cId="2891917174" sldId="262"/>
            <ac:spMk id="4" creationId="{EBB04E4A-EE92-392F-355C-A2E950DCD8C0}"/>
          </ac:spMkLst>
        </pc:spChg>
        <pc:picChg chg="add mod ord">
          <ac:chgData name="Blažek Matyáš" userId="S::blazek.matyas@skolazajecice.cz::4f47c4c9-1444-4dda-9389-800e03624a24" providerId="AD" clId="Web-{B00B2F06-94FA-1F02-6AC4-23E0C2868B61}" dt="2022-04-05T17:11:57.521" v="169" actId="14100"/>
          <ac:picMkLst>
            <pc:docMk/>
            <pc:sldMk cId="2891917174" sldId="262"/>
            <ac:picMk id="5" creationId="{F085BFAD-058D-7040-EFE5-2D6F224A4985}"/>
          </ac:picMkLst>
        </pc:picChg>
      </pc:sldChg>
      <pc:sldChg chg="new del">
        <pc:chgData name="Blažek Matyáš" userId="S::blazek.matyas@skolazajecice.cz::4f47c4c9-1444-4dda-9389-800e03624a24" providerId="AD" clId="Web-{B00B2F06-94FA-1F02-6AC4-23E0C2868B61}" dt="2022-04-05T17:16:04.260" v="200"/>
        <pc:sldMkLst>
          <pc:docMk/>
          <pc:sldMk cId="1258882270" sldId="263"/>
        </pc:sldMkLst>
      </pc:sldChg>
      <pc:sldChg chg="addSp modSp new mod setBg addAnim">
        <pc:chgData name="Blažek Matyáš" userId="S::blazek.matyas@skolazajecice.cz::4f47c4c9-1444-4dda-9389-800e03624a24" providerId="AD" clId="Web-{B00B2F06-94FA-1F02-6AC4-23E0C2868B61}" dt="2022-04-05T17:18:06.481" v="224"/>
        <pc:sldMkLst>
          <pc:docMk/>
          <pc:sldMk cId="1726777488" sldId="263"/>
        </pc:sldMkLst>
        <pc:spChg chg="mod">
          <ac:chgData name="Blažek Matyáš" userId="S::blazek.matyas@skolazajecice.cz::4f47c4c9-1444-4dda-9389-800e03624a24" providerId="AD" clId="Web-{B00B2F06-94FA-1F02-6AC4-23E0C2868B61}" dt="2022-04-05T17:18:06.481" v="223"/>
          <ac:spMkLst>
            <pc:docMk/>
            <pc:sldMk cId="1726777488" sldId="263"/>
            <ac:spMk id="2" creationId="{0CF43B1D-B1AC-78F8-7A4A-A0CD1E6E6DB7}"/>
          </ac:spMkLst>
        </pc:spChg>
        <pc:spChg chg="add">
          <ac:chgData name="Blažek Matyáš" userId="S::blazek.matyas@skolazajecice.cz::4f47c4c9-1444-4dda-9389-800e03624a24" providerId="AD" clId="Web-{B00B2F06-94FA-1F02-6AC4-23E0C2868B61}" dt="2022-04-05T17:18:06.481" v="223"/>
          <ac:spMkLst>
            <pc:docMk/>
            <pc:sldMk cId="1726777488" sldId="263"/>
            <ac:spMk id="10" creationId="{0DC895F7-4E59-40FB-87DD-ACE47F94C143}"/>
          </ac:spMkLst>
        </pc:spChg>
        <pc:picChg chg="add">
          <ac:chgData name="Blažek Matyáš" userId="S::blazek.matyas@skolazajecice.cz::4f47c4c9-1444-4dda-9389-800e03624a24" providerId="AD" clId="Web-{B00B2F06-94FA-1F02-6AC4-23E0C2868B61}" dt="2022-04-05T17:18:06.481" v="223"/>
          <ac:picMkLst>
            <pc:docMk/>
            <pc:sldMk cId="1726777488" sldId="263"/>
            <ac:picMk id="4" creationId="{78D05382-8C2C-5068-EEA0-312216616950}"/>
          </ac:picMkLst>
        </pc:picChg>
        <pc:picChg chg="add">
          <ac:chgData name="Blažek Matyáš" userId="S::blazek.matyas@skolazajecice.cz::4f47c4c9-1444-4dda-9389-800e03624a24" providerId="AD" clId="Web-{B00B2F06-94FA-1F02-6AC4-23E0C2868B61}" dt="2022-04-05T17:18:06.481" v="223"/>
          <ac:picMkLst>
            <pc:docMk/>
            <pc:sldMk cId="1726777488" sldId="263"/>
            <ac:picMk id="8" creationId="{CBECFFDC-94DB-4DA3-94FE-22FEDDA8FA30}"/>
          </ac:picMkLst>
        </pc:picChg>
        <pc:picChg chg="add">
          <ac:chgData name="Blažek Matyáš" userId="S::blazek.matyas@skolazajecice.cz::4f47c4c9-1444-4dda-9389-800e03624a24" providerId="AD" clId="Web-{B00B2F06-94FA-1F02-6AC4-23E0C2868B61}" dt="2022-04-05T17:18:06.481" v="223"/>
          <ac:picMkLst>
            <pc:docMk/>
            <pc:sldMk cId="1726777488" sldId="263"/>
            <ac:picMk id="12" creationId="{1A4C720E-710D-44F8-A8D7-2BAA61E1814B}"/>
          </ac:picMkLst>
        </pc:picChg>
      </pc:sldChg>
      <pc:sldMasterChg chg="add del addSldLayout delSldLayout">
        <pc:chgData name="Blažek Matyáš" userId="S::blazek.matyas@skolazajecice.cz::4f47c4c9-1444-4dda-9389-800e03624a24" providerId="AD" clId="Web-{B00B2F06-94FA-1F02-6AC4-23E0C2868B61}" dt="2022-04-05T17:06:21.014" v="115"/>
        <pc:sldMasterMkLst>
          <pc:docMk/>
          <pc:sldMasterMk cId="80288150" sldId="2147483702"/>
        </pc:sldMasterMkLst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4080571476" sldId="2147483703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1043685053" sldId="2147483704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2905187755" sldId="2147483705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3600378398" sldId="2147483706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1914958376" sldId="2147483707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2219587389" sldId="2147483708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3977048993" sldId="2147483709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1082842367" sldId="2147483710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2264618769" sldId="2147483711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1364579651" sldId="2147483712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2110979858" sldId="2147483713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1094673435" sldId="2147483714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3878603568" sldId="2147483715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1636209165" sldId="2147483716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4128887496" sldId="2147483717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3756038790" sldId="2147483718"/>
          </pc:sldLayoutMkLst>
        </pc:sldLayoutChg>
        <pc:sldLayoutChg chg="add del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80288150" sldId="2147483702"/>
            <pc:sldLayoutMk cId="982962189" sldId="2147483719"/>
          </pc:sldLayoutMkLst>
        </pc:sldLayoutChg>
      </pc:sldMasterChg>
      <pc:sldMasterChg chg="add del addSldLayout delSldLayout modSldLayout">
        <pc:chgData name="Blažek Matyáš" userId="S::blazek.matyas@skolazajecice.cz::4f47c4c9-1444-4dda-9389-800e03624a24" providerId="AD" clId="Web-{B00B2F06-94FA-1F02-6AC4-23E0C2868B61}" dt="2022-04-05T17:06:21.014" v="115"/>
        <pc:sldMasterMkLst>
          <pc:docMk/>
          <pc:sldMasterMk cId="777946409" sldId="2147483720"/>
        </pc:sldMasterMkLst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134755146" sldId="2147483721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995994908" sldId="2147483722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862015193" sldId="2147483723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1077842419" sldId="2147483724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2665406720" sldId="2147483725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337112990" sldId="2147483726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69964143" sldId="2147483727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1186412688" sldId="2147483728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2165413397" sldId="2147483729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2757922" sldId="2147483730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11068046" sldId="2147483731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4196958984" sldId="2147483732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562129573" sldId="2147483733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2151103982" sldId="2147483734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1129136347" sldId="2147483735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923488102" sldId="2147483736"/>
          </pc:sldLayoutMkLst>
        </pc:sldLayoutChg>
        <pc:sldLayoutChg chg="add del mod replId">
          <pc:chgData name="Blažek Matyáš" userId="S::blazek.matyas@skolazajecice.cz::4f47c4c9-1444-4dda-9389-800e03624a24" providerId="AD" clId="Web-{B00B2F06-94FA-1F02-6AC4-23E0C2868B61}" dt="2022-04-05T17:06:21.014" v="115"/>
          <pc:sldLayoutMkLst>
            <pc:docMk/>
            <pc:sldMasterMk cId="777946409" sldId="2147483720"/>
            <pc:sldLayoutMk cId="949289663" sldId="2147483737"/>
          </pc:sldLayoutMkLst>
        </pc:sldLayoutChg>
      </pc:sldMasterChg>
    </pc:docChg>
  </pc:docChgLst>
  <pc:docChgLst>
    <pc:chgData name="Blažek Matyáš" userId="S::blazek.matyas@skolazajecice.cz::4f47c4c9-1444-4dda-9389-800e03624a24" providerId="AD" clId="Web-{9387BCC5-2BA3-4A78-9C39-885FF36EB7E0}"/>
    <pc:docChg chg="addSld delSld modSld addMainMaster delMainMaster">
      <pc:chgData name="Blažek Matyáš" userId="S::blazek.matyas@skolazajecice.cz::4f47c4c9-1444-4dda-9389-800e03624a24" providerId="AD" clId="Web-{9387BCC5-2BA3-4A78-9C39-885FF36EB7E0}" dt="2022-03-31T18:24:22.042" v="422" actId="1076"/>
      <pc:docMkLst>
        <pc:docMk/>
      </pc:docMkLst>
      <pc:sldChg chg="addSp delSp modSp mod modTransition setBg modClrScheme addAnim delDesignElem chgLayout">
        <pc:chgData name="Blažek Matyáš" userId="S::blazek.matyas@skolazajecice.cz::4f47c4c9-1444-4dda-9389-800e03624a24" providerId="AD" clId="Web-{9387BCC5-2BA3-4A78-9C39-885FF36EB7E0}" dt="2022-03-31T18:24:22.042" v="422" actId="1076"/>
        <pc:sldMkLst>
          <pc:docMk/>
          <pc:sldMk cId="3799523001" sldId="256"/>
        </pc:sldMkLst>
        <pc:spChg chg="mod ord">
          <ac:chgData name="Blažek Matyáš" userId="S::blazek.matyas@skolazajecice.cz::4f47c4c9-1444-4dda-9389-800e03624a24" providerId="AD" clId="Web-{9387BCC5-2BA3-4A78-9C39-885FF36EB7E0}" dt="2022-03-31T18:01:14.037" v="392"/>
          <ac:spMkLst>
            <pc:docMk/>
            <pc:sldMk cId="3799523001" sldId="256"/>
            <ac:spMk id="2" creationId="{00000000-0000-0000-0000-000000000000}"/>
          </ac:spMkLst>
        </pc:spChg>
        <pc:spChg chg="mod ord">
          <ac:chgData name="Blažek Matyáš" userId="S::blazek.matyas@skolazajecice.cz::4f47c4c9-1444-4dda-9389-800e03624a24" providerId="AD" clId="Web-{9387BCC5-2BA3-4A78-9C39-885FF36EB7E0}" dt="2022-03-31T18:01:14.037" v="392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Blažek Matyáš" userId="S::blazek.matyas@skolazajecice.cz::4f47c4c9-1444-4dda-9389-800e03624a24" providerId="AD" clId="Web-{9387BCC5-2BA3-4A78-9C39-885FF36EB7E0}" dt="2022-03-31T18:01:14.037" v="392"/>
          <ac:spMkLst>
            <pc:docMk/>
            <pc:sldMk cId="3799523001" sldId="256"/>
            <ac:spMk id="7" creationId="{F4A20210-FA90-4B6D-8D2E-1B90054E097A}"/>
          </ac:spMkLst>
        </pc:spChg>
        <pc:spChg chg="add">
          <ac:chgData name="Blažek Matyáš" userId="S::blazek.matyas@skolazajecice.cz::4f47c4c9-1444-4dda-9389-800e03624a24" providerId="AD" clId="Web-{9387BCC5-2BA3-4A78-9C39-885FF36EB7E0}" dt="2022-03-31T18:01:14.037" v="392"/>
          <ac:spMkLst>
            <pc:docMk/>
            <pc:sldMk cId="3799523001" sldId="256"/>
            <ac:spMk id="8" creationId="{39213B44-68B7-47E7-B506-5C79FCF80924}"/>
          </ac:spMkLst>
        </pc:spChg>
        <pc:spChg chg="add del">
          <ac:chgData name="Blažek Matyáš" userId="S::blazek.matyas@skolazajecice.cz::4f47c4c9-1444-4dda-9389-800e03624a24" providerId="AD" clId="Web-{9387BCC5-2BA3-4A78-9C39-885FF36EB7E0}" dt="2022-03-31T17:26:25.826" v="54"/>
          <ac:spMkLst>
            <pc:docMk/>
            <pc:sldMk cId="3799523001" sldId="256"/>
            <ac:spMk id="9" creationId="{A6F7EA0E-9196-4767-BBF1-F01DC431543C}"/>
          </ac:spMkLst>
        </pc:spChg>
        <pc:spChg chg="add del">
          <ac:chgData name="Blažek Matyáš" userId="S::blazek.matyas@skolazajecice.cz::4f47c4c9-1444-4dda-9389-800e03624a24" providerId="AD" clId="Web-{9387BCC5-2BA3-4A78-9C39-885FF36EB7E0}" dt="2022-03-31T17:26:25.826" v="54"/>
          <ac:spMkLst>
            <pc:docMk/>
            <pc:sldMk cId="3799523001" sldId="256"/>
            <ac:spMk id="11" creationId="{A76F333A-62E0-4AF3-80DE-CFDF4B3763B9}"/>
          </ac:spMkLst>
        </pc:spChg>
        <pc:grpChg chg="add">
          <ac:chgData name="Blažek Matyáš" userId="S::blazek.matyas@skolazajecice.cz::4f47c4c9-1444-4dda-9389-800e03624a24" providerId="AD" clId="Web-{9387BCC5-2BA3-4A78-9C39-885FF36EB7E0}" dt="2022-03-31T18:01:14.037" v="392"/>
          <ac:grpSpMkLst>
            <pc:docMk/>
            <pc:sldMk cId="3799523001" sldId="256"/>
            <ac:grpSpMk id="15" creationId="{39084D60-65A6-45F8-8C17-3529E43F1C39}"/>
          </ac:grpSpMkLst>
        </pc:grpChg>
        <pc:picChg chg="add mod">
          <ac:chgData name="Blažek Matyáš" userId="S::blazek.matyas@skolazajecice.cz::4f47c4c9-1444-4dda-9389-800e03624a24" providerId="AD" clId="Web-{9387BCC5-2BA3-4A78-9C39-885FF36EB7E0}" dt="2022-03-31T18:24:22.042" v="422" actId="1076"/>
          <ac:picMkLst>
            <pc:docMk/>
            <pc:sldMk cId="3799523001" sldId="256"/>
            <ac:picMk id="4" creationId="{49EA0128-0C92-33AC-E2F3-089FC743A726}"/>
          </ac:picMkLst>
        </pc:picChg>
        <pc:picChg chg="add">
          <ac:chgData name="Blažek Matyáš" userId="S::blazek.matyas@skolazajecice.cz::4f47c4c9-1444-4dda-9389-800e03624a24" providerId="AD" clId="Web-{9387BCC5-2BA3-4A78-9C39-885FF36EB7E0}" dt="2022-03-31T18:01:14.037" v="392"/>
          <ac:picMkLst>
            <pc:docMk/>
            <pc:sldMk cId="3799523001" sldId="256"/>
            <ac:picMk id="6" creationId="{545F67A4-7428-47F3-AE14-8CA43D976E11}"/>
          </ac:picMkLst>
        </pc:picChg>
        <pc:cxnChg chg="add del">
          <ac:chgData name="Blažek Matyáš" userId="S::blazek.matyas@skolazajecice.cz::4f47c4c9-1444-4dda-9389-800e03624a24" providerId="AD" clId="Web-{9387BCC5-2BA3-4A78-9C39-885FF36EB7E0}" dt="2022-03-31T17:26:25.826" v="54"/>
          <ac:cxnSpMkLst>
            <pc:docMk/>
            <pc:sldMk cId="3799523001" sldId="256"/>
            <ac:cxnSpMk id="13" creationId="{16BEECB0-0766-4C59-B86E-5D26B7D8EF4D}"/>
          </ac:cxnSpMkLst>
        </pc:cxnChg>
      </pc:sldChg>
      <pc:sldChg chg="addSp delSp modSp new del mod setBg modClrScheme chgLayout">
        <pc:chgData name="Blažek Matyáš" userId="S::blazek.matyas@skolazajecice.cz::4f47c4c9-1444-4dda-9389-800e03624a24" providerId="AD" clId="Web-{9387BCC5-2BA3-4A78-9C39-885FF36EB7E0}" dt="2022-03-31T17:42:16.445" v="143"/>
        <pc:sldMkLst>
          <pc:docMk/>
          <pc:sldMk cId="221381503" sldId="257"/>
        </pc:sldMkLst>
        <pc:spChg chg="mod ord">
          <ac:chgData name="Blažek Matyáš" userId="S::blazek.matyas@skolazajecice.cz::4f47c4c9-1444-4dda-9389-800e03624a24" providerId="AD" clId="Web-{9387BCC5-2BA3-4A78-9C39-885FF36EB7E0}" dt="2022-03-31T17:41:44.913" v="141" actId="14100"/>
          <ac:spMkLst>
            <pc:docMk/>
            <pc:sldMk cId="221381503" sldId="257"/>
            <ac:spMk id="2" creationId="{6ADF8B4A-D9FC-A4D6-2CB4-34031E6FED0F}"/>
          </ac:spMkLst>
        </pc:spChg>
        <pc:spChg chg="del">
          <ac:chgData name="Blažek Matyáš" userId="S::blazek.matyas@skolazajecice.cz::4f47c4c9-1444-4dda-9389-800e03624a24" providerId="AD" clId="Web-{9387BCC5-2BA3-4A78-9C39-885FF36EB7E0}" dt="2022-03-31T17:25:27.981" v="48"/>
          <ac:spMkLst>
            <pc:docMk/>
            <pc:sldMk cId="221381503" sldId="257"/>
            <ac:spMk id="3" creationId="{341C3DD1-0238-92F6-9290-FE8C8E056307}"/>
          </ac:spMkLst>
        </pc:spChg>
        <pc:spChg chg="mod ord">
          <ac:chgData name="Blažek Matyáš" userId="S::blazek.matyas@skolazajecice.cz::4f47c4c9-1444-4dda-9389-800e03624a24" providerId="AD" clId="Web-{9387BCC5-2BA3-4A78-9C39-885FF36EB7E0}" dt="2022-03-31T17:37:31.093" v="80"/>
          <ac:spMkLst>
            <pc:docMk/>
            <pc:sldMk cId="221381503" sldId="257"/>
            <ac:spMk id="4" creationId="{C357CBDB-62C0-AD1C-F0C3-2B02288FC10C}"/>
          </ac:spMkLst>
        </pc:spChg>
        <pc:picChg chg="add mod ord">
          <ac:chgData name="Blažek Matyáš" userId="S::blazek.matyas@skolazajecice.cz::4f47c4c9-1444-4dda-9389-800e03624a24" providerId="AD" clId="Web-{9387BCC5-2BA3-4A78-9C39-885FF36EB7E0}" dt="2022-03-31T17:37:31.093" v="80"/>
          <ac:picMkLst>
            <pc:docMk/>
            <pc:sldMk cId="221381503" sldId="257"/>
            <ac:picMk id="5" creationId="{B6696530-304C-EA7B-3920-4B09E9A2F20B}"/>
          </ac:picMkLst>
        </pc:picChg>
        <pc:picChg chg="add del">
          <ac:chgData name="Blažek Matyáš" userId="S::blazek.matyas@skolazajecice.cz::4f47c4c9-1444-4dda-9389-800e03624a24" providerId="AD" clId="Web-{9387BCC5-2BA3-4A78-9C39-885FF36EB7E0}" dt="2022-03-31T17:37:31.093" v="80"/>
          <ac:picMkLst>
            <pc:docMk/>
            <pc:sldMk cId="221381503" sldId="257"/>
            <ac:picMk id="10" creationId="{A53ED3FC-3BE8-4F1F-BEF1-74B1C721718A}"/>
          </ac:picMkLst>
        </pc:picChg>
        <pc:picChg chg="add">
          <ac:chgData name="Blažek Matyáš" userId="S::blazek.matyas@skolazajecice.cz::4f47c4c9-1444-4dda-9389-800e03624a24" providerId="AD" clId="Web-{9387BCC5-2BA3-4A78-9C39-885FF36EB7E0}" dt="2022-03-31T17:37:31.093" v="80"/>
          <ac:picMkLst>
            <pc:docMk/>
            <pc:sldMk cId="221381503" sldId="257"/>
            <ac:picMk id="15" creationId="{A53ED3FC-3BE8-4F1F-BEF1-74B1C721718A}"/>
          </ac:picMkLst>
        </pc:picChg>
      </pc:sldChg>
      <pc:sldChg chg="addSp delSp modSp new modTransition">
        <pc:chgData name="Blažek Matyáš" userId="S::blazek.matyas@skolazajecice.cz::4f47c4c9-1444-4dda-9389-800e03624a24" providerId="AD" clId="Web-{9387BCC5-2BA3-4A78-9C39-885FF36EB7E0}" dt="2022-03-31T18:12:42.868" v="418" actId="20577"/>
        <pc:sldMkLst>
          <pc:docMk/>
          <pc:sldMk cId="2437256942" sldId="258"/>
        </pc:sldMkLst>
        <pc:spChg chg="mod">
          <ac:chgData name="Blažek Matyáš" userId="S::blazek.matyas@skolazajecice.cz::4f47c4c9-1444-4dda-9389-800e03624a24" providerId="AD" clId="Web-{9387BCC5-2BA3-4A78-9C39-885FF36EB7E0}" dt="2022-03-31T17:43:40.103" v="181" actId="20577"/>
          <ac:spMkLst>
            <pc:docMk/>
            <pc:sldMk cId="2437256942" sldId="258"/>
            <ac:spMk id="2" creationId="{BC8DAC28-A4E3-D311-7209-00E671CBBB07}"/>
          </ac:spMkLst>
        </pc:spChg>
        <pc:spChg chg="mod">
          <ac:chgData name="Blažek Matyáš" userId="S::blazek.matyas@skolazajecice.cz::4f47c4c9-1444-4dda-9389-800e03624a24" providerId="AD" clId="Web-{9387BCC5-2BA3-4A78-9C39-885FF36EB7E0}" dt="2022-03-31T18:12:42.868" v="418" actId="20577"/>
          <ac:spMkLst>
            <pc:docMk/>
            <pc:sldMk cId="2437256942" sldId="258"/>
            <ac:spMk id="3" creationId="{33758AA5-4E48-C978-750D-94B411BA3BBB}"/>
          </ac:spMkLst>
        </pc:spChg>
        <pc:spChg chg="del mod">
          <ac:chgData name="Blažek Matyáš" userId="S::blazek.matyas@skolazajecice.cz::4f47c4c9-1444-4dda-9389-800e03624a24" providerId="AD" clId="Web-{9387BCC5-2BA3-4A78-9C39-885FF36EB7E0}" dt="2022-03-31T17:57:32.453" v="365"/>
          <ac:spMkLst>
            <pc:docMk/>
            <pc:sldMk cId="2437256942" sldId="258"/>
            <ac:spMk id="4" creationId="{DFFB108C-D69B-38C8-F054-82B5E2AC1296}"/>
          </ac:spMkLst>
        </pc:spChg>
        <pc:picChg chg="add mod ord">
          <ac:chgData name="Blažek Matyáš" userId="S::blazek.matyas@skolazajecice.cz::4f47c4c9-1444-4dda-9389-800e03624a24" providerId="AD" clId="Web-{9387BCC5-2BA3-4A78-9C39-885FF36EB7E0}" dt="2022-03-31T17:57:54.532" v="375" actId="14100"/>
          <ac:picMkLst>
            <pc:docMk/>
            <pc:sldMk cId="2437256942" sldId="258"/>
            <ac:picMk id="5" creationId="{46E0BFCE-EF76-2FEB-133E-9B92C37BCA3F}"/>
          </ac:picMkLst>
        </pc:picChg>
      </pc:sldChg>
      <pc:sldChg chg="addSp delSp modSp new modTransition">
        <pc:chgData name="Blažek Matyáš" userId="S::blazek.matyas@skolazajecice.cz::4f47c4c9-1444-4dda-9389-800e03624a24" providerId="AD" clId="Web-{9387BCC5-2BA3-4A78-9C39-885FF36EB7E0}" dt="2022-03-31T18:04:16.026" v="416" actId="1076"/>
        <pc:sldMkLst>
          <pc:docMk/>
          <pc:sldMk cId="2517040221" sldId="259"/>
        </pc:sldMkLst>
        <pc:spChg chg="mod">
          <ac:chgData name="Blažek Matyáš" userId="S::blazek.matyas@skolazajecice.cz::4f47c4c9-1444-4dda-9389-800e03624a24" providerId="AD" clId="Web-{9387BCC5-2BA3-4A78-9C39-885FF36EB7E0}" dt="2022-03-31T17:58:38.205" v="383" actId="20577"/>
          <ac:spMkLst>
            <pc:docMk/>
            <pc:sldMk cId="2517040221" sldId="259"/>
            <ac:spMk id="2" creationId="{DE5D76CE-82AB-7E97-CC65-C8DFBDBBBE33}"/>
          </ac:spMkLst>
        </pc:spChg>
        <pc:spChg chg="mod">
          <ac:chgData name="Blažek Matyáš" userId="S::blazek.matyas@skolazajecice.cz::4f47c4c9-1444-4dda-9389-800e03624a24" providerId="AD" clId="Web-{9387BCC5-2BA3-4A78-9C39-885FF36EB7E0}" dt="2022-03-31T17:55:58.169" v="343" actId="20577"/>
          <ac:spMkLst>
            <pc:docMk/>
            <pc:sldMk cId="2517040221" sldId="259"/>
            <ac:spMk id="3" creationId="{2120A1AF-DC66-2D60-D983-436F7F3326C4}"/>
          </ac:spMkLst>
        </pc:spChg>
        <pc:spChg chg="del mod">
          <ac:chgData name="Blažek Matyáš" userId="S::blazek.matyas@skolazajecice.cz::4f47c4c9-1444-4dda-9389-800e03624a24" providerId="AD" clId="Web-{9387BCC5-2BA3-4A78-9C39-885FF36EB7E0}" dt="2022-03-31T17:59:19.034" v="384"/>
          <ac:spMkLst>
            <pc:docMk/>
            <pc:sldMk cId="2517040221" sldId="259"/>
            <ac:spMk id="4" creationId="{181BEB93-ECD7-FE3F-1DAC-0ADAB8D323C8}"/>
          </ac:spMkLst>
        </pc:spChg>
        <pc:picChg chg="add mod ord">
          <ac:chgData name="Blažek Matyáš" userId="S::blazek.matyas@skolazajecice.cz::4f47c4c9-1444-4dda-9389-800e03624a24" providerId="AD" clId="Web-{9387BCC5-2BA3-4A78-9C39-885FF36EB7E0}" dt="2022-03-31T18:04:16.026" v="416" actId="1076"/>
          <ac:picMkLst>
            <pc:docMk/>
            <pc:sldMk cId="2517040221" sldId="259"/>
            <ac:picMk id="5" creationId="{3CA13FBE-61E0-6D26-BC0D-693F8B78633B}"/>
          </ac:picMkLst>
        </pc:picChg>
        <pc:inkChg chg="add mod">
          <ac:chgData name="Blažek Matyáš" userId="S::blazek.matyas@skolazajecice.cz::4f47c4c9-1444-4dda-9389-800e03624a24" providerId="AD" clId="Web-{9387BCC5-2BA3-4A78-9C39-885FF36EB7E0}" dt="2022-03-31T18:04:07.932" v="414" actId="14100"/>
          <ac:inkMkLst>
            <pc:docMk/>
            <pc:sldMk cId="2517040221" sldId="259"/>
            <ac:inkMk id="6" creationId="{4910F280-2F44-CCBD-6443-10D68D9C5890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2:46.961" v="399"/>
          <ac:inkMkLst>
            <pc:docMk/>
            <pc:sldMk cId="2517040221" sldId="259"/>
            <ac:inkMk id="7" creationId="{9BB7F060-5B95-09E8-9090-CDCA8AA62ABC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2:54.633" v="400"/>
          <ac:inkMkLst>
            <pc:docMk/>
            <pc:sldMk cId="2517040221" sldId="259"/>
            <ac:inkMk id="8" creationId="{E019DC86-98CE-B0A8-D08C-AC53A57AA4E9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2:55.758" v="401"/>
          <ac:inkMkLst>
            <pc:docMk/>
            <pc:sldMk cId="2517040221" sldId="259"/>
            <ac:inkMk id="9" creationId="{E2F2ECBA-52EA-F225-D01A-F70EC3774CCD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2:57.133" v="402"/>
          <ac:inkMkLst>
            <pc:docMk/>
            <pc:sldMk cId="2517040221" sldId="259"/>
            <ac:inkMk id="10" creationId="{319D5D1E-58E2-64D6-F0A2-0495C3C2F6B3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2:59.212" v="403"/>
          <ac:inkMkLst>
            <pc:docMk/>
            <pc:sldMk cId="2517040221" sldId="259"/>
            <ac:inkMk id="11" creationId="{61A022AD-C948-8EB8-1C0D-E74E7FCCE3B9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3:03.852" v="404"/>
          <ac:inkMkLst>
            <pc:docMk/>
            <pc:sldMk cId="2517040221" sldId="259"/>
            <ac:inkMk id="12" creationId="{45507C42-140B-764C-8706-3F97FB0A9D64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3:11.571" v="405"/>
          <ac:inkMkLst>
            <pc:docMk/>
            <pc:sldMk cId="2517040221" sldId="259"/>
            <ac:inkMk id="13" creationId="{97E73540-D18F-E5A1-480A-41DF65E3ECD6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3:14.040" v="406"/>
          <ac:inkMkLst>
            <pc:docMk/>
            <pc:sldMk cId="2517040221" sldId="259"/>
            <ac:inkMk id="14" creationId="{52BD32D2-538A-011F-4F96-6CC68F9103FE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3:17.290" v="407"/>
          <ac:inkMkLst>
            <pc:docMk/>
            <pc:sldMk cId="2517040221" sldId="259"/>
            <ac:inkMk id="15" creationId="{8A33BB85-F02E-8024-099F-3BFC34D3B50F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3:18.697" v="408"/>
          <ac:inkMkLst>
            <pc:docMk/>
            <pc:sldMk cId="2517040221" sldId="259"/>
            <ac:inkMk id="16" creationId="{25DA509B-BE60-041E-97F6-E52193B2D60C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3:20.400" v="409"/>
          <ac:inkMkLst>
            <pc:docMk/>
            <pc:sldMk cId="2517040221" sldId="259"/>
            <ac:inkMk id="17" creationId="{AF4DE88F-41C5-9B3B-C80B-65EB5755B218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3:20.415" v="410"/>
          <ac:inkMkLst>
            <pc:docMk/>
            <pc:sldMk cId="2517040221" sldId="259"/>
            <ac:inkMk id="18" creationId="{465BB5A3-5602-D3D4-6B86-2F085352F1BD}"/>
          </ac:inkMkLst>
        </pc:inkChg>
        <pc:inkChg chg="add">
          <ac:chgData name="Blažek Matyáš" userId="S::blazek.matyas@skolazajecice.cz::4f47c4c9-1444-4dda-9389-800e03624a24" providerId="AD" clId="Web-{9387BCC5-2BA3-4A78-9C39-885FF36EB7E0}" dt="2022-03-31T18:03:24.134" v="411"/>
          <ac:inkMkLst>
            <pc:docMk/>
            <pc:sldMk cId="2517040221" sldId="259"/>
            <ac:inkMk id="19" creationId="{7BF835DB-DA43-33A1-4BF8-F272DDD738DF}"/>
          </ac:inkMkLst>
        </pc:inkChg>
      </pc:sldChg>
      <pc:sldChg chg="new">
        <pc:chgData name="Blažek Matyáš" userId="S::blazek.matyas@skolazajecice.cz::4f47c4c9-1444-4dda-9389-800e03624a24" providerId="AD" clId="Web-{9387BCC5-2BA3-4A78-9C39-885FF36EB7E0}" dt="2022-03-31T18:04:20.432" v="417"/>
        <pc:sldMkLst>
          <pc:docMk/>
          <pc:sldMk cId="3263804241" sldId="260"/>
        </pc:sldMkLst>
      </pc:sldChg>
      <pc:sldMasterChg chg="del delSldLayout">
        <pc:chgData name="Blažek Matyáš" userId="S::blazek.matyas@skolazajecice.cz::4f47c4c9-1444-4dda-9389-800e03624a24" providerId="AD" clId="Web-{9387BCC5-2BA3-4A78-9C39-885FF36EB7E0}" dt="2022-03-31T17:22:12.132" v="41"/>
        <pc:sldMasterMkLst>
          <pc:docMk/>
          <pc:sldMasterMk cId="464252367" sldId="2147483648"/>
        </pc:sldMasterMkLst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Blažek Matyáš" userId="S::blazek.matyas@skolazajecice.cz::4f47c4c9-1444-4dda-9389-800e03624a24" providerId="AD" clId="Web-{9387BCC5-2BA3-4A78-9C39-885FF36EB7E0}" dt="2022-03-31T17:22:12.132" v="41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del addSldLayout delSldLayout modSldLayout">
        <pc:chgData name="Blažek Matyáš" userId="S::blazek.matyas@skolazajecice.cz::4f47c4c9-1444-4dda-9389-800e03624a24" providerId="AD" clId="Web-{9387BCC5-2BA3-4A78-9C39-885FF36EB7E0}" dt="2022-03-31T17:22:28.976" v="42"/>
        <pc:sldMasterMkLst>
          <pc:docMk/>
          <pc:sldMasterMk cId="2443391046" sldId="2147483660"/>
        </pc:sldMasterMkLst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2796090522" sldId="2147483661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492004639" sldId="2147483662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607195741" sldId="2147483663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557776700" sldId="2147483664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2067865817" sldId="2147483665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1583599215" sldId="2147483666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3788629337" sldId="2147483667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1247480527" sldId="2147483668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2547762079" sldId="2147483669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245956867" sldId="2147483670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28.976" v="42"/>
          <pc:sldLayoutMkLst>
            <pc:docMk/>
            <pc:sldMasterMk cId="2443391046" sldId="2147483660"/>
            <pc:sldLayoutMk cId="223790343" sldId="2147483671"/>
          </pc:sldLayoutMkLst>
        </pc:sldLayoutChg>
      </pc:sldMasterChg>
      <pc:sldMasterChg chg="add del addSldLayout delSldLayout modSldLayout">
        <pc:chgData name="Blažek Matyáš" userId="S::blazek.matyas@skolazajecice.cz::4f47c4c9-1444-4dda-9389-800e03624a24" providerId="AD" clId="Web-{9387BCC5-2BA3-4A78-9C39-885FF36EB7E0}" dt="2022-03-31T17:22:36.445" v="43"/>
        <pc:sldMasterMkLst>
          <pc:docMk/>
          <pc:sldMasterMk cId="1428747518" sldId="2147483672"/>
        </pc:sldMasterMkLst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1276423492" sldId="2147483673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2441623951" sldId="2147483674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590574723" sldId="2147483675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2220937644" sldId="2147483676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1635171609" sldId="2147483677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161914572" sldId="2147483678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406720698" sldId="2147483679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568204338" sldId="2147483680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116474934" sldId="2147483681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1343406376" sldId="2147483682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2457920093" sldId="2147483683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4065180918" sldId="2147483684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3408493014" sldId="2147483685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2632205170" sldId="2147483686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779229878" sldId="2147483687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1734681932" sldId="2147483688"/>
          </pc:sldLayoutMkLst>
        </pc:sldLayoutChg>
        <pc:sldLayoutChg chg="add del mod replId">
          <pc:chgData name="Blažek Matyáš" userId="S::blazek.matyas@skolazajecice.cz::4f47c4c9-1444-4dda-9389-800e03624a24" providerId="AD" clId="Web-{9387BCC5-2BA3-4A78-9C39-885FF36EB7E0}" dt="2022-03-31T17:22:36.445" v="43"/>
          <pc:sldLayoutMkLst>
            <pc:docMk/>
            <pc:sldMasterMk cId="1428747518" sldId="2147483672"/>
            <pc:sldLayoutMk cId="3243179863" sldId="2147483689"/>
          </pc:sldLayoutMkLst>
        </pc:sldLayoutChg>
      </pc:sldMasterChg>
      <pc:sldMasterChg chg="add del replId addSldLayout delSldLayout">
        <pc:chgData name="Blažek Matyáš" userId="S::blazek.matyas@skolazajecice.cz::4f47c4c9-1444-4dda-9389-800e03624a24" providerId="AD" clId="Web-{9387BCC5-2BA3-4A78-9C39-885FF36EB7E0}" dt="2022-03-31T17:26:25.826" v="54"/>
        <pc:sldMasterMkLst>
          <pc:docMk/>
          <pc:sldMasterMk cId="1895244302" sldId="2147483690"/>
        </pc:sldMasterMkLst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304811845" sldId="2147483691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3140974488" sldId="2147483692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978778454" sldId="2147483693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533043983" sldId="2147483694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1898744227" sldId="2147483695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2148167756" sldId="2147483696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3006582384" sldId="2147483697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105343348" sldId="2147483698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3147922144" sldId="2147483699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2778001176" sldId="2147483700"/>
          </pc:sldLayoutMkLst>
        </pc:sldLayoutChg>
        <pc:sldLayoutChg chg="add del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1895244302" sldId="2147483690"/>
            <pc:sldLayoutMk cId="3779198926" sldId="2147483701"/>
          </pc:sldLayoutMkLst>
        </pc:sldLayoutChg>
      </pc:sldMasterChg>
      <pc:sldMasterChg chg="add addSldLayout modSldLayout">
        <pc:chgData name="Blažek Matyáš" userId="S::blazek.matyas@skolazajecice.cz::4f47c4c9-1444-4dda-9389-800e03624a24" providerId="AD" clId="Web-{9387BCC5-2BA3-4A78-9C39-885FF36EB7E0}" dt="2022-03-31T17:26:25.826" v="54"/>
        <pc:sldMasterMkLst>
          <pc:docMk/>
          <pc:sldMasterMk cId="80288150" sldId="2147483702"/>
        </pc:sldMasterMkLst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4080571476" sldId="2147483703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1043685053" sldId="2147483704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2905187755" sldId="2147483705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3600378398" sldId="2147483706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1914958376" sldId="2147483707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2219587389" sldId="2147483708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3977048993" sldId="2147483709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1082842367" sldId="2147483710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2264618769" sldId="2147483711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1364579651" sldId="2147483712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2110979858" sldId="2147483713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1094673435" sldId="2147483714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3878603568" sldId="2147483715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1636209165" sldId="2147483716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4128887496" sldId="2147483717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3756038790" sldId="2147483718"/>
          </pc:sldLayoutMkLst>
        </pc:sldLayoutChg>
        <pc:sldLayoutChg chg="add mod replId">
          <pc:chgData name="Blažek Matyáš" userId="S::blazek.matyas@skolazajecice.cz::4f47c4c9-1444-4dda-9389-800e03624a24" providerId="AD" clId="Web-{9387BCC5-2BA3-4A78-9C39-885FF36EB7E0}" dt="2022-03-31T17:26:25.826" v="54"/>
          <pc:sldLayoutMkLst>
            <pc:docMk/>
            <pc:sldMasterMk cId="80288150" sldId="2147483702"/>
            <pc:sldLayoutMk cId="982962189" sldId="214748371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12709 5731 16383 0 0,'0'5'0'0'0,"0"6"0"0"0,0 7 0 0 0,0 5 0 0 0,0 3 0 0 0,0 3 0 0 0,0 1 0 0 0,0 0 0 0 0,0 0 0 0 0,0 0 0 0 0,0 0 0 0 0,0-1 0 0 0,0 1 0 0 0,0-1 0 0 0,0 0 0 0 0,0 0 0 0 0,0 0 0 0 0,0 0 0 0 0,0 0 0 0 0,0 0 0 0 0,0 0 0 0 0,0-1 0 0 0,0 1 0 0 0,0 0 0 0 0,0 0 0 0 0,-5-4 0 0 0,-1-3 0 0 0,0 1 0 0 0,1 1 0 0 0,1 1 0 0 0,2 2 0 0 0,1 1 0 0 0,0 0 0 0 0,1 1 0 0 0,0 0 0 0 0,-4-4 0 0 0,-3-3 0 0 0,1 1 0 0 0,1 2 0 0 0,2 0 0 0 0,1 2 0 0 0,1 1 0 0 0,0 0 0 0 0,1 1 0 0 0,0 0 0 0 0,-4 1 0 0 0,-8-6 0 0 0,0-1 0 0 0,1 0 0 0 0,2 1 0 0 0,3 1 0 0 0,3 2 0 0 0,1 1 0 0 0,2 0 0 0 0,0 1 0 0 0,0 0 0 0 0,1 1 0 0 0,-5-6 0 0 0,-3-6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19336 7890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19357 7932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19315 7911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19315 7911 16383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19293 7953 16383 0 0,'5'0'0'0'0,"2"0"0"0"0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13439 6091 16383 0 0,'-5'0'0'0'0,"-7"0"0"0"0,-5 0 0 0 0,-6 0 0 0 0,-4 0 0 0 0,-1 5 0 0 0,-2 6 0 0 0,0 2 0 0 0,0 3 0 0 0,0 4 0 0 0,0-1 0 0 0,0-4 0 0 0,6 0 0 0 0,1-2 0 0 0,1 1 0 0 0,3 4 0 0 0,0-2 0 0 0,-2 2 0 0 0,-1-3 0 0 0,2 2 0 0 0,-1-3 0 0 0,5 2 0 0 0,-2-2 0 0 0,4 1 0 0 0,-2-1 0 0 0,-2-4 0 0 0,1 2 0 0 0,-1-1 0 0 0,3 2 0 0 0,-2-1 0 0 0,-2 2 0 0 0,2 5 0 0 0,-2-2 0 0 0,4 1 0 0 0,-2-2 0 0 0,3 1 0 0 0,-2-3 0 0 0,-2-3 0 0 0,1 1 0 0 0,4 4 0 0 0,3 4 0 0 0,5 3 0 0 0,2 3 0 0 0,2 7 0 0 0,6 2 0 0 0,3 1 0 0 0,-1-1 0 0 0,3-2 0 0 0,1-1 0 0 0,-2-1 0 0 0,2-2 0 0 0,0 1 0 0 0,-2-2 0 0 0,2-4 0 0 0,4-7 0 0 0,0-1 0 0 0,2-3 0 0 0,3 1 0 0 0,-2 3 0 0 0,1 3 0 0 0,-3 4 0 0 0,6 2 0 0 0,4-3 0 0 0,-2 0 0 0 0,-1 0 0 0 0,-3-3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13282 6358 16383 0 0,'5'0'0'0'0,"6"0"0"0"0,2 5 0 0 0,-1 7 0 0 0,-4 6 0 0 0,-2 4 0 0 0,-3 5 0 0 0,-1 1 0 0 0,-1 2 0 0 0,-2 0 0 0 0,1 1 0 0 0,-1-1 0 0 0,-4-6 0 0 0,-2-1 0 0 0,0 0 0 0 0,2 2 0 0 0,2 0 0 0 0,0 2 0 0 0,2 0 0 0 0,1 2 0 0 0,0 0 0 0 0,0 0 0 0 0,0 0 0 0 0,1 1 0 0 0,-1-1 0 0 0,0 0 0 0 0,0 0 0 0 0,5 0 0 0 0,2 0 0 0 0,-1 0 0 0 0,4-5 0 0 0,5-6 0 0 0,5-7 0 0 0,-1 0 0 0 0,1 3 0 0 0,2-1 0 0 0,3-2 0 0 0,1-4 0 0 0,2-2 0 0 0,1 2 0 0 0,0 0 0 0 0,0 0 0 0 0,1-3 0 0 0,-1-1 0 0 0,0-1 0 0 0,1-1 0 0 0,-1-1 0 0 0,0 0 0 0 0,0-1 0 0 0,0 1 0 0 0,0 0 0 0 0,0-5 0 0 0,5-7 0 0 0,1-1 0 0 0,0 2 0 0 0,-5-3 0 0 0,-4-3 0 0 0,-6-4 0 0 0,-2 1 0 0 0,2 5 0 0 0,-3-1 0 0 0,-5-2 0 0 0,1 2 0 0 0,4-1 0 0 0,-2-3 0 0 0,1 2 0 0 0,-1-1 0 0 0,1 3 0 0 0,-2-1 0 0 0,2 3 0 0 0,-2-2 0 0 0,1 3 0 0 0,-1-2 0 0 0,1-4 0 0 0,-1-3 0 0 0,-4-2 0 0 0,2 2 0 0 0,4-5 0 0 0,3-2 0 0 0,0-2 0 0 0,1 0 0 0 0,-4 0 0 0 0,2 5 0 0 0,-3 3 0 0 0,-4-1 0 0 0,1 5 0 0 0,-1 0 0 0 0,-3-1 0 0 0,2 2 0 0 0,0 0 0 0 0,3 2 0 0 0,-1 0 0 0 0,-3-3 0 0 0,-2-3 0 0 0,-3-3 0 0 0,3 3 0 0 0,1 1 0 0 0,3 3 0 0 0,5 5 0 0 0,0 10 0 0 0,-8 5 0 0 0,-5 7 0 0 0,-3 7 0 0 0,-7 1 0 0 0,-2 8 0 0 0,-4 8 0 0 0,-10 15 0 0 0,-6 3 0 0 0,-3-2 0 0 0,4-4 0 0 0,6-5 0 0 0,8 1 0 0 0,1-2 0 0 0,2-3 0 0 0,-1-2 0 0 0,1-2 0 0 0,-3-2 0 0 0,2 4 0 0 0,2 2 0 0 0,3-2 0 0 0,-2-5 0 0 0,1-3 0 0 0,-4 3 0 0 0,-5 3 0 0 0,1 0 0 0 0,3-1 0 0 0,4 1 0 0 0,-2-7 0 0 0,2-2 0 0 0,1-4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15418 5625 16383 0 0,'0'5'0'0'0,"0"6"0"0"0,0 7 0 0 0,0 10 0 0 0,0 5 0 0 0,0 7 0 0 0,-5 1 0 0 0,-1-1 0 0 0,-5 3 0 0 0,-1-2 0 0 0,2-2 0 0 0,3-4 0 0 0,-3-2 0 0 0,-4-1 0 0 0,0-3 0 0 0,-3 0 0 0 0,3 0 0 0 0,2-1 0 0 0,-1 1 0 0 0,2-1 0 0 0,-3-4 0 0 0,2-2 0 0 0,2 1 0 0 0,3 1 0 0 0,-2 1 0 0 0,-4 2 0 0 0,-6 1 0 0 0,2 0 0 0 0,2 1 0 0 0,0 1 0 0 0,2-1 0 0 0,-2-5 0 0 0,3-1 0 0 0,-3 0 0 0 0,1 1 0 0 0,-1 1 0 0 0,2 2 0 0 0,-3-4 0 0 0,3-1 0 0 0,2 1 0 0 0,-1-4 0 0 0,1 0 0 0 0,-2 2 0 0 0,1 2 0 0 0,-3-3 0 0 0,2 0 0 0 0,3 2 0 0 0,-2 2 0 0 0,1 1 0 0 0,2 3 0 0 0,-1-5 0 0 0,0-1 0 0 0,2 1 0 0 0,-3-3 0 0 0,1-1 0 0 0,-3-3 0 0 0,1 0 0 0 0,2 3 0 0 0,3 3 0 0 0,-2 2 0 0 0,-5-2 0 0 0,1 0 0 0 0,1 0 0 0 0,-1-2 0 0 0,1-1 0 0 0,3 2 0 0 0,3 2 0 0 0,-3-2 0 0 0,1-1 0 0 0,-4-3 0 0 0,1 0 0 0 0,1 3 0 0 0,4 2 0 0 0,11-7 0 0 0,6-7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15531 6514 16383 0 0,'-5'0'0'0'0,"-7"0"0"0"0,-5 0 0 0 0,-6 0 0 0 0,-3 0 0 0 0,-3 0 0 0 0,-1 0 0 0 0,5 5 0 0 0,1 2 0 0 0,0-1 0 0 0,0-1 0 0 0,-2 3 0 0 0,-1 1 0 0 0,4 3 0 0 0,1 1 0 0 0,-1 1 0 0 0,-1 0 0 0 0,-2 2 0 0 0,-1 3 0 0 0,-1-2 0 0 0,0-3 0 0 0,-1 0 0 0 0,-1 3 0 0 0,1-1 0 0 0,5 1 0 0 0,6 3 0 0 0,2-2 0 0 0,3 1 0 0 0,-1-3 0 0 0,-3-4 0 0 0,1 1 0 0 0,4 3 0 0 0,4 3 0 0 0,2 5 0 0 0,9 2 0 0 0,7-3 0 0 0,3-1 0 0 0,-1 1 0 0 0,2-3 0 0 0,4 0 0 0 0,-1 1 0 0 0,1 2 0 0 0,3-3 0 0 0,-2 0 0 0 0,0-3 0 0 0,-3 0 0 0 0,-4 3 0 0 0,1-3 0 0 0,-2 1 0 0 0,2 3 0 0 0,-1 2 0 0 0,2 2 0 0 0,4-3 0 0 0,4 0 0 0 0,-2 1 0 0 0,0-4 0 0 0,3-4 0 0 0,-4-6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16649 6752 16383 0 0,'0'-5'0'0'0,"0"-6"0"0"0,-5-2 0 0 0,-1-3 0 0 0,-5 0 0 0 0,-6 4 0 0 0,-4 4 0 0 0,-4-2 0 0 0,-3 0 0 0 0,-1 3 0 0 0,-1 2 0 0 0,5-3 0 0 0,2 0 0 0 0,-1 1 0 0 0,0-3 0 0 0,-2 1 0 0 0,-1 1 0 0 0,-1 2 0 0 0,0 2 0 0 0,-6 2 0 0 0,-2 1 0 0 0,6 6 0 0 0,2 2 0 0 0,1 0 0 0 0,1 3 0 0 0,4 5 0 0 0,1 1 0 0 0,0 1 0 0 0,-2 4 0 0 0,-3-2 0 0 0,5 0 0 0 0,-1-2 0 0 0,0 0 0 0 0,-2 2 0 0 0,-2-1 0 0 0,4 0 0 0 0,0 2 0 0 0,0 4 0 0 0,3 1 0 0 0,5 2 0 0 0,4 1 0 0 0,5 2 0 0 0,2-1 0 0 0,3 0 0 0 0,0 1 0 0 0,1-1 0 0 0,0 0 0 0 0,0 1 0 0 0,0-1 0 0 0,-1 0 0 0 0,0 0 0 0 0,5 0 0 0 0,2 0 0 0 0,4-5 0 0 0,6-2 0 0 0,4 1 0 0 0,4-4 0 0 0,2 0 0 0 0,-2 1 0 0 0,-2-2 0 0 0,1 1 0 0 0,1-4 0 0 0,1 1 0 0 0,1-1 0 0 0,-4 0 0 0 0,-1-2 0 0 0,1-2 0 0 0,1-4 0 0 0,2-3 0 0 0,1 2 0 0 0,1 1 0 0 0,1 4 0 0 0,0 5 0 0 0,-5 5 0 0 0,-6 3 0 0 0,-7 3 0 0 0,-4 2 0 0 0,-4 1 0 0 0,-3 0 0 0 0,-1 0 0 0 0,0-1 0 0 0,0 1 0 0 0,0-1 0 0 0,0 1 0 0 0,-4-6 0 0 0,-2-2 0 0 0,-5-4 0 0 0,1-1 0 0 0,1 3 0 0 0,-2-4 0 0 0,1 2 0 0 0,-3-3 0 0 0,1 1 0 0 0,-2 3 0 0 0,-4 3 0 0 0,-3 3 0 0 0,-2 2 0 0 0,1 1 0 0 0,1-4 0 0 0,4-1 0 0 0,-5-5 0 0 0,-3 0 0 0 0,2 2 0 0 0,-4-3 0 0 0,-2-4 0 0 0,3 0 0 0 0,2-1 0 0 0,0-3 0 0 0,5 1 0 0 0,0 0 0 0 0,-1-2 0 0 0,-2-3 0 0 0,-2-1 0 0 0,-2-3 0 0 0,-1-5 0 0 0,0-3 0 0 0,-2-4 0 0 0,6-6 0 0 0,1 0 0 0 0,0 3 0 0 0,4-1 0 0 0,5-3 0 0 0,4-3 0 0 0,0-3 0 0 0,-3-3 0 0 0,-5 4 0 0 0,0 0 0 0 0,0 5 0 0 0,-4 0 0 0 0,3-2 0 0 0,5 3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17240 5827 16383 0 0,'0'-5'0'0'0,"0"-6"0"0"0,5-2 0 0 0,7-4 0 0 0,0-3 0 0 0,5 2 0 0 0,-2-2 0 0 0,-3 3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16817 7201 16383 0 0,'5'0'0'0'0,"1"-5"0"0"0,6-1 0 0 0,-1-5 0 0 0,4-1 0 0 0,-1-3 0 0 0,-3-4 0 0 0,-3-3 0 0 0,1-3 0 0 0,0-3 0 0 0,3 4 0 0 0,0 1 0 0 0,-3 0 0 0 0,-2-2 0 0 0,2 4 0 0 0,0 0 0 0 0,3 4 0 0 0,-1 0 0 0 0,-1-2 0 0 0,-3-3 0 0 0,2 2 0 0 0,0 0 0 0 0,-2-1 0 0 0,-2-3 0 0 0,-2-2 0 0 0,-1-1 0 0 0,-1-2 0 0 0,-1 0 0 0 0,-1 0 0 0 0,1 0 0 0 0,5 4 0 0 0,1 3 0 0 0,0-1 0 0 0,-1-2 0 0 0,-2 0 0 0 0,4-2 0 0 0,1-1 0 0 0,-1 0 0 0 0,-2-1 0 0 0,-2 0 0 0 0,4-1 0 0 0,1 1 0 0 0,-2 0 0 0 0,-1 0 0 0 0,-2 0 0 0 0,4 0 0 0 0,1 0 0 0 0,3 5 0 0 0,0 1 0 0 0,-1 0 0 0 0,-3 0 0 0 0,-3-3 0 0 0,4 4 0 0 0,-1 1 0 0 0,5 4 0 0 0,-1-1 0 0 0,-2-1 0 0 0,3 2 0 0 0,-1-1 0 0 0,3 3 0 0 0,3-2 0 0 0,0-2 0 0 0,1 2 0 0 0,3 4 0 0 0,2 4 0 0 0,3 3 0 0 0,1 4 0 0 0,2 1 0 0 0,0 1 0 0 0,1 1 0 0 0,-1 0 0 0 0,1-6 0 0 0,-1-1 0 0 0,0 1 0 0 0,1 0 0 0 0,-1 1 0 0 0,0 2 0 0 0,0 1 0 0 0,0 0 0 0 0,0 1 0 0 0,-1-4 0 0 0,1-3 0 0 0,0-4 0 0 0,0 0 0 0 0,0 1 0 0 0,0 3 0 0 0,0 2 0 0 0,0 3 0 0 0,0 1 0 0 0,0 0 0 0 0,0 2 0 0 0,0-6 0 0 0,0-1 0 0 0,0 0 0 0 0,-5-4 0 0 0,-1 1 0 0 0,0 0 0 0 0,-4-2 0 0 0,0 1 0 0 0,1 1 0 0 0,3-2 0 0 0,2 1 0 0 0,2 1 0 0 0,1 4 0 0 0,0 1 0 0 0,2 2 0 0 0,-1-3 0 0 0,0-2 0 0 0,1 1 0 0 0,-1 1 0 0 0,0 2 0 0 0,0 1 0 0 0,0 2 0 0 0,0-1 0 0 0,0 1 0 0 0,0-4 0 0 0,0-3 0 0 0,0 1 0 0 0,0 2 0 0 0,0 0 0 0 0,0 2 0 0 0,0 1 0 0 0,0 0 0 0 0,0 1 0 0 0,0 1 0 0 0,0-1 0 0 0,0 0 0 0 0,0 5 0 0 0,-5 7 0 0 0,-1 6 0 0 0,0 0 0 0 0,0 1 0 0 0,-2 4 0 0 0,-1-3 0 0 0,2 0 0 0 0,-4 1 0 0 0,-4 3 0 0 0,-5 2 0 0 0,2 1 0 0 0,-2 1 0 0 0,2-4 0 0 0,1-1 0 0 0,-3 0 0 0 0,-3 2 0 0 0,-2 0 0 0 0,-2 2 0 0 0,-1 1 0 0 0,-1 1 0 0 0,-1 0 0 0 0,1 0 0 0 0,-1 0 0 0 0,1 1 0 0 0,0-1 0 0 0,0 0 0 0 0,-5 0 0 0 0,-2 0 0 0 0,1 0 0 0 0,1 0 0 0 0,1 0 0 0 0,2 0 0 0 0,1 0 0 0 0,-5 0 0 0 0,0 0 0 0 0,0 0 0 0 0,1 0 0 0 0,2 0 0 0 0,1 0 0 0 0,-4-5 0 0 0,-1-1 0 0 0,1-1 0 0 0,1 2 0 0 0,1 2 0 0 0,2 0 0 0 0,1 2 0 0 0,1 1 0 0 0,0 0 0 0 0,1 0 0 0 0,-1 0 0 0 0,5-4 0 0 0,7-8 0 0 0,6-5 0 0 0,4-1 0 0 0,5-2 0 0 0,1 3 0 0 0,2-1 0 0 0,5-3 0 0 0,7-2 0 0 0,-4-7 0 0 0,-3-4 0 0 0,-4 0 0 0 0,-1 0 0 0 0,-6-4 0 0 0,-2-5 0 0 0,0-1 0 0 0,-3-2 0 0 0,-1 2 0 0 0,-3-2 0 0 0,1-3 0 0 0,3 2 0 0 0,2-1 0 0 0,4-2 0 0 0,1-2 0 0 0,2-3 0 0 0,1-1 0 0 0,1-1 0 0 0,0 4 0 0 0,-6 1 0 0 0,-1 5 0 0 0,-5 0 0 0 0,0 3 0 0 0,1 0 0 0 0,3 2 0 0 0,-3-2 0 0 0,1 2 0 0 0,1-2 0 0 0,3-3 0 0 0,-3-4 0 0 0,-1 2 0 0 0,2 5 0 0 0,2-1 0 0 0,2 3 0 0 0,-4-1 0 0 0,0 1 0 0 0,1 3 0 0 0,1 4 0 0 0,2 2 0 0 0,1 2 0 0 0,1 2 0 0 0,1 0 0 0 0,0 0 0 0 0,0 6 0 0 0,0 1 0 0 0,-4 5 0 0 0,-3 4 0 0 0,-4 6 0 0 0,0-2 0 0 0,1 1 0 0 0,-2 2 0 0 0,-5 2 0 0 0,-3 1 0 0 0,-4 2 0 0 0,-3 0 0 0 0,-1 1 0 0 0,-1 1 0 0 0,-1-1 0 0 0,0 0 0 0 0,-4 1 0 0 0,-3-1 0 0 0,-3-5 0 0 0,-1 4 0 0 0,-3 1 0 0 0,-4-4 0 0 0,-3-1 0 0 0,1 0 0 0 0,0 1 0 0 0,-1 1 0 0 0,2 1 0 0 0,1 1 0 0 0,2 1 0 0 0,1-5 0 0 0,1-1 0 0 0,0-5 0 0 0,1-1 0 0 0,-1-2 0 0 0,2 0 0 0 0,-2-2 0 0 0,2 2 0 0 0,2 3 0 0 0,4 3 0 0 0,3 4 0 0 0,2 2 0 0 0,6 1 0 0 0,8 1 0 0 0,6-4 0 0 0,6-7 0 0 0,3-6 0 0 0,2-6 0 0 0,1 2 0 0 0,0 0 0 0 0,1-3 0 0 0,-1 4 0 0 0,-1 0 0 0 0,1-2 0 0 0,-1-1 0 0 0,0-3 0 0 0,0-1 0 0 0,0-1 0 0 0,0-1 0 0 0,0-5 0 0 0,0-2 0 0 0,-5-5 0 0 0,-2 0 0 0 0,-4-3 0 0 0,0 1 0 0 0,1 3 0 0 0,3-1 0 0 0,2 0 0 0 0,-3-1 0 0 0,-5-5 0 0 0,0 2 0 0 0,2-2 0 0 0,-2-3 0 0 0,1 3 0 0 0,3 4 0 0 0,-2-1 0 0 0,-4-2 0 0 0,0 1 0 0 0,3 4 0 0 0,3-2 0 0 0,-1-2 0 0 0,1 1 0 0 0,1-3 0 0 0,3 3 0 0 0,2 4 0 0 0,1 3 0 0 0,2 4 0 0 0,0 2 0 0 0,-5 6 0 0 0,-6 8 0 0 0,-6 6 0 0 0,-5 6 0 0 0,-5 3 0 0 0,-1 2 0 0 0,-2 1 0 0 0,-5 0 0 0 0,-2 1 0 0 0,-4-6 0 0 0,0-2 0 0 0,-4 0 0 0 0,-3-4 0 0 0,2 0 0 0 0,-2 2 0 0 0,2 2 0 0 0,0-3 0 0 0,2 0 0 0 0,0-4 0 0 0,1 2 0 0 0,-2-4 0 0 0,-2 2 0 0 0,1 2 0 0 0,4 4 0 0 0,-1-3 0 0 0,-3-3 0 0 0,1-1 0 0 0,9 3 0 0 0,10-2 0 0 0,10-4 0 0 0,7-4 0 0 0,5-3 0 0 0,-1-7 0 0 0,0-4 0 0 0,1 0 0 0 0,0 0 0 0 0,2 2 0 0 0,1 1 0 0 0,1 1 0 0 0,0 1 0 0 0,0 1 0 0 0,0 0 0 0 0,0 0 0 0 0,1 1 0 0 0,-1-1 0 0 0,0 0 0 0 0,0 0 0 0 0,0 0 0 0 0,0 0 0 0 0,-5 5 0 0 0,-2 2 0 0 0,1 4 0 0 0,1 5 0 0 0,-3 6 0 0 0,-1-2 0 0 0,1 1 0 0 0,-2 2 0 0 0,0-4 0 0 0,1-4 0 0 0,3 0 0 0 0,-2 3 0 0 0,-1 2 0 0 0,2-1 0 0 0,-3 0 0 0 0,-5 3 0 0 0,-4 1 0 0 0,-5 3 0 0 0,-2 1 0 0 0,-3 2 0 0 0,5 0 0 0 0,1 0 0 0 0,-1 1 0 0 0,-1-1 0 0 0,-1 0 0 0 0,-6-4 0 0 0,-8-3 0 0 0,-6 1 0 0 0,-1 1 0 0 0,-2-3 0 0 0,-2-6 0 0 0,2 0 0 0 0,-1 2 0 0 0,-1 3 0 0 0,-2-1 0 0 0,4 0 0 0 0,-1-2 0 0 0,-1-5 0 0 0,3 1 0 0 0,0-2 0 0 0,-2-3 0 0 0,-2-2 0 0 0,-3-3 0 0 0,-1-2 0 0 0,4 5 0 0 0,1 0 0 0 0,-1 0 0 0 0,-2-2 0 0 0,0-1 0 0 0,-2-1 0 0 0,-2-1 0 0 0,1 4 0 0 0,-1 2 0 0 0,-1-1 0 0 0,1-1 0 0 0,5 3 0 0 0,1 0 0 0 0,0 0 0 0 0,-1-3 0 0 0,-1-1 0 0 0,-2 3 0 0 0,-1 5 0 0 0,0 1 0 0 0,-1-2 0 0 0,0 2 0 0 0,-1-1 0 0 0,1 3 0 0 0,0-2 0 0 0,5 2 0 0 0,1-2 0 0 0,0-2 0 0 0,-1-4 0 0 0,-1-3 0 0 0,-2 3 0 0 0,-1 0 0 0 0,0 0 0 0 0,4 2 0 0 0,1 0 0 0 0,0-1 0 0 0,-1-2 0 0 0,-2-2 0 0 0,-6-2 0 0 0,-2-1 0 0 0,-1 4 0 0 0,1 1 0 0 0,1 0 0 0 0,2-1 0 0 0,0-2 0 0 0,2-1 0 0 0,-1-1 0 0 0,2-1 0 0 0,-1 5 0 0 0,0 1 0 0 0,5 5 0 0 0,2 1 0 0 0,9 2 0 0 0,12 0 0 0 0,11-3 0 0 0,9-3 0 0 0,11-4 0 0 0,5-1 0 0 0,2-2 0 0 0,-1-1 0 0 0,-1 4 0 0 0,-2 2 0 0 0,-1 0 0 0 0,-2-2 0 0 0,0 0 0 0 0,-2-2 0 0 0,1-1 0 0 0,0-1 0 0 0,0 0 0 0 0,-1 0 0 0 0,1 0 0 0 0,0-1 0 0 0,0 1 0 0 0,0 0 0 0 0,0 0 0 0 0,-5-5 0 0 0,-2-2 0 0 0,1 1 0 0 0,1 1 0 0 0,2 2 0 0 0,0 0 0 0 0,2 2 0 0 0,1 1 0 0 0,0 0 0 0 0,0 0 0 0 0,0 0 0 0 0,-5 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31T18:24:53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19357 8038 16383 0 0,'5'-5'0'0'0,"1"-6"0"0"0,1-7 0 0 0,3-5 0 0 0,5-3 0 0 0,0-3 0 0 0,2-1 0 0 0,4 0 0 0 0,-3 0 0 0 0,2 5 0 0 0,-4 2 0 0 0,-3-1 0 0 0,-5 0 0 0 0,-4-1 0 0 0,-2-2 0 0 0,-1-1 0 0 0,-2 0 0 0 0,1-1 0 0 0,-1-1 0 0 0,0 1 0 0 0,0 0 0 0 0,1 0 0 0 0,0 0 0 0 0,5 4 0 0 0,1 3 0 0 0,0-1 0 0 0,0-1 0 0 0,2 4 0 0 0,1 9 0 0 0,-2 13 0 0 0,-1 15 0 0 0,-2 9 0 0 0,-2 6 0 0 0,-2 3 0 0 0,1-1 0 0 0,-6-1 0 0 0,-2 0 0 0 0,0-2 0 0 0,2-1 0 0 0,1 0 0 0 0,-4-1 0 0 0,1 0 0 0 0,-5-5 0 0 0,0-2 0 0 0,-2 0 0 0 0,0 2 0 0 0,3 1 0 0 0,-1-3 0 0 0,1-1 0 0 0,-3-3 0 0 0,2-1 0 0 0,2 3 0 0 0,-2-3 0 0 0,2 1 0 0 0,-4-3 0 0 0,2 1 0 0 0,2-2 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1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87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03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8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7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5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8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4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1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xDgzmsq65U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cs.wikipedia.org/wiki/Ratibo%C5%99ice_(%C4%8Cesk%C3%A1_Skalice)" TargetMode="External"/><Relationship Id="rId18" Type="http://schemas.openxmlformats.org/officeDocument/2006/relationships/hyperlink" Target="https://cs.wikipedia.org/wiki/Kost_(hrad)" TargetMode="External"/><Relationship Id="rId26" Type="http://schemas.openxmlformats.org/officeDocument/2006/relationships/customXml" Target="../ink/ink1.xml"/><Relationship Id="rId39" Type="http://schemas.openxmlformats.org/officeDocument/2006/relationships/image" Target="../media/image13.png"/><Relationship Id="rId21" Type="http://schemas.openxmlformats.org/officeDocument/2006/relationships/hyperlink" Target="https://cs.wikipedia.org/wiki/Opo%C4%8Dno_(z%C3%A1mek)" TargetMode="External"/><Relationship Id="rId34" Type="http://schemas.openxmlformats.org/officeDocument/2006/relationships/customXml" Target="../ink/ink5.xml"/><Relationship Id="rId42" Type="http://schemas.openxmlformats.org/officeDocument/2006/relationships/customXml" Target="../ink/ink9.xml"/><Relationship Id="rId47" Type="http://schemas.openxmlformats.org/officeDocument/2006/relationships/customXml" Target="../ink/ink12.xml"/><Relationship Id="rId50" Type="http://schemas.openxmlformats.org/officeDocument/2006/relationships/image" Target="../media/image17.png"/><Relationship Id="rId7" Type="http://schemas.openxmlformats.org/officeDocument/2006/relationships/hyperlink" Target="https://cs.wikipedia.org/wiki/Prachovsk%C3%A9_sk%C3%A1ly" TargetMode="External"/><Relationship Id="rId2" Type="http://schemas.openxmlformats.org/officeDocument/2006/relationships/hyperlink" Target="https://cs.wikipedia.org/wiki/Krkono%C5%A1sk%C3%BD_n%C3%A1rodn%C3%AD_park" TargetMode="External"/><Relationship Id="rId16" Type="http://schemas.openxmlformats.org/officeDocument/2006/relationships/hyperlink" Target="https://cs.wikipedia.org/wiki/T%C5%99ebechovick%C3%BD_betl%C3%A9m" TargetMode="External"/><Relationship Id="rId29" Type="http://schemas.openxmlformats.org/officeDocument/2006/relationships/image" Target="../media/image8.png"/><Relationship Id="rId11" Type="http://schemas.openxmlformats.org/officeDocument/2006/relationships/hyperlink" Target="https://cs.wikipedia.org/wiki/Broumovsk%C3%BD_kl%C3%A1%C5%A1ter" TargetMode="External"/><Relationship Id="rId24" Type="http://schemas.openxmlformats.org/officeDocument/2006/relationships/hyperlink" Target="https://cs.wikipedia.org/wiki/Josefov_(Jarom%C4%9B%C5%99)" TargetMode="External"/><Relationship Id="rId32" Type="http://schemas.openxmlformats.org/officeDocument/2006/relationships/customXml" Target="../ink/ink4.xml"/><Relationship Id="rId37" Type="http://schemas.openxmlformats.org/officeDocument/2006/relationships/image" Target="../media/image12.png"/><Relationship Id="rId40" Type="http://schemas.openxmlformats.org/officeDocument/2006/relationships/customXml" Target="../ink/ink8.xml"/><Relationship Id="rId45" Type="http://schemas.openxmlformats.org/officeDocument/2006/relationships/image" Target="../media/image16.png"/><Relationship Id="rId5" Type="http://schemas.openxmlformats.org/officeDocument/2006/relationships/hyperlink" Target="https://cs.wikipedia.org/wiki/N%C3%A1rodn%C3%AD_p%C5%99%C3%ADrodn%C3%AD_rezervace_v_%C4%8Cesku" TargetMode="External"/><Relationship Id="rId15" Type="http://schemas.openxmlformats.org/officeDocument/2006/relationships/hyperlink" Target="https://cs.wikipedia.org/wiki/Dv%C5%AFr_Kr%C3%A1lov%C3%A9_nad_Labem" TargetMode="External"/><Relationship Id="rId23" Type="http://schemas.openxmlformats.org/officeDocument/2006/relationships/hyperlink" Target="https://cs.wikipedia.org/wiki/Rychnov_nad_Kn%C4%9B%C5%BEnou_(z%C3%A1mek)" TargetMode="External"/><Relationship Id="rId28" Type="http://schemas.openxmlformats.org/officeDocument/2006/relationships/customXml" Target="../ink/ink2.xml"/><Relationship Id="rId36" Type="http://schemas.openxmlformats.org/officeDocument/2006/relationships/customXml" Target="../ink/ink6.xml"/><Relationship Id="rId49" Type="http://schemas.openxmlformats.org/officeDocument/2006/relationships/customXml" Target="../ink/ink14.xml"/><Relationship Id="rId10" Type="http://schemas.openxmlformats.org/officeDocument/2006/relationships/hyperlink" Target="https://cs.wikipedia.org/wiki/Kuks" TargetMode="External"/><Relationship Id="rId19" Type="http://schemas.openxmlformats.org/officeDocument/2006/relationships/hyperlink" Target="https://cs.wikipedia.org/wiki/N%C3%A1chod_(z%C3%A1mek)" TargetMode="External"/><Relationship Id="rId31" Type="http://schemas.openxmlformats.org/officeDocument/2006/relationships/image" Target="../media/image9.png"/><Relationship Id="rId44" Type="http://schemas.openxmlformats.org/officeDocument/2006/relationships/customXml" Target="../ink/ink10.xml"/><Relationship Id="rId4" Type="http://schemas.openxmlformats.org/officeDocument/2006/relationships/hyperlink" Target="https://cs.wikipedia.org/wiki/Labe" TargetMode="External"/><Relationship Id="rId9" Type="http://schemas.openxmlformats.org/officeDocument/2006/relationships/hyperlink" Target="https://cs.wikipedia.org/wiki/Betl%C3%A9m_(Kuks)" TargetMode="External"/><Relationship Id="rId14" Type="http://schemas.openxmlformats.org/officeDocument/2006/relationships/hyperlink" Target="https://cs.wikipedia.org/wiki/ZOO_Dv%C5%AFr_Kr%C3%A1lov%C3%A9" TargetMode="External"/><Relationship Id="rId22" Type="http://schemas.openxmlformats.org/officeDocument/2006/relationships/hyperlink" Target="https://cs.wikipedia.org/wiki/Nov%C3%A9_M%C4%9Bsto_nad_Metuj%C3%AD_(z%C3%A1mek)" TargetMode="External"/><Relationship Id="rId27" Type="http://schemas.openxmlformats.org/officeDocument/2006/relationships/image" Target="../media/image7.png"/><Relationship Id="rId30" Type="http://schemas.openxmlformats.org/officeDocument/2006/relationships/customXml" Target="../ink/ink3.xml"/><Relationship Id="rId35" Type="http://schemas.openxmlformats.org/officeDocument/2006/relationships/image" Target="../media/image11.png"/><Relationship Id="rId43" Type="http://schemas.openxmlformats.org/officeDocument/2006/relationships/image" Target="../media/image15.png"/><Relationship Id="rId48" Type="http://schemas.openxmlformats.org/officeDocument/2006/relationships/customXml" Target="../ink/ink13.xml"/><Relationship Id="rId8" Type="http://schemas.openxmlformats.org/officeDocument/2006/relationships/hyperlink" Target="https://cs.wikipedia.org/wiki/Kuks_(hospital)" TargetMode="External"/><Relationship Id="rId3" Type="http://schemas.openxmlformats.org/officeDocument/2006/relationships/hyperlink" Target="https://cs.wikipedia.org/wiki/Sn%C4%9B%C5%BEka" TargetMode="External"/><Relationship Id="rId12" Type="http://schemas.openxmlformats.org/officeDocument/2006/relationships/hyperlink" Target="https://cs.wikipedia.org/wiki/Babi%C4%8D%C4%8Dino_%C3%BAdol%C3%AD" TargetMode="External"/><Relationship Id="rId17" Type="http://schemas.openxmlformats.org/officeDocument/2006/relationships/hyperlink" Target="https://cs.wikipedia.org/wiki/T%C5%99ebechovice_pod_Orebem" TargetMode="External"/><Relationship Id="rId25" Type="http://schemas.openxmlformats.org/officeDocument/2006/relationships/image" Target="../media/image6.png"/><Relationship Id="rId33" Type="http://schemas.openxmlformats.org/officeDocument/2006/relationships/image" Target="../media/image10.png"/><Relationship Id="rId38" Type="http://schemas.openxmlformats.org/officeDocument/2006/relationships/customXml" Target="../ink/ink7.xml"/><Relationship Id="rId46" Type="http://schemas.openxmlformats.org/officeDocument/2006/relationships/customXml" Target="../ink/ink11.xml"/><Relationship Id="rId20" Type="http://schemas.openxmlformats.org/officeDocument/2006/relationships/hyperlink" Target="https://cs.wikipedia.org/wiki/%C4%8Castolovice_(z%C3%A1mek)" TargetMode="External"/><Relationship Id="rId41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Adr%C5%A1pa%C5%A1sko-teplick%C3%A9_sk%C3%A1l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ůzné barevné střechy">
            <a:extLst>
              <a:ext uri="{FF2B5EF4-FFF2-40B4-BE49-F238E27FC236}">
                <a16:creationId xmlns:a16="http://schemas.microsoft.com/office/drawing/2014/main" id="{49EA0128-0C92-33AC-E2F3-089FC743A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19" y="10"/>
            <a:ext cx="12191980" cy="685799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cs-CZ" sz="4100">
                <a:cs typeface="Calibri Light"/>
              </a:rPr>
              <a:t>KráloveHradecký Kraj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cs typeface="Calibri"/>
              </a:rPr>
              <a:t>Vytvořil Matyáš Blažek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AC28-A4E3-D311-7209-00E671CB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                       </a:t>
            </a:r>
            <a:r>
              <a:rPr lang="en-US" err="1">
                <a:cs typeface="Calibri Light"/>
              </a:rPr>
              <a:t>Hrady</a:t>
            </a:r>
            <a:r>
              <a:rPr lang="en-US">
                <a:cs typeface="Calibri Light"/>
              </a:rPr>
              <a:t> a </a:t>
            </a:r>
            <a:r>
              <a:rPr lang="en-US" err="1">
                <a:cs typeface="Calibri Light"/>
              </a:rPr>
              <a:t>zámky</a:t>
            </a:r>
            <a:r>
              <a:rPr lang="en-US">
                <a:cs typeface="Calibri Light"/>
              </a:rPr>
              <a:t>                                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58AA5-4E48-C978-750D-94B411BA3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515" y="2142067"/>
            <a:ext cx="5454621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https://www.youtube.com/watch?v=xDgzmsq65Uo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E0BFCE-EF76-2FEB-133E-9B92C37BCA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3906" y="1717820"/>
            <a:ext cx="6403668" cy="4497625"/>
          </a:xfrm>
        </p:spPr>
      </p:pic>
    </p:spTree>
    <p:extLst>
      <p:ext uri="{BB962C8B-B14F-4D97-AF65-F5344CB8AC3E}">
        <p14:creationId xmlns:p14="http://schemas.microsoft.com/office/powerpoint/2010/main" val="24372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76CE-82AB-7E97-CC65-C8DFBDBB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         </a:t>
            </a:r>
            <a:r>
              <a:rPr lang="en-US" err="1">
                <a:cs typeface="Calibri Light"/>
              </a:rPr>
              <a:t>Královehradecké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zajímavosti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A1AF-DC66-2D60-D983-436F7F3326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>
                <a:cs typeface="Calibri"/>
              </a:rPr>
              <a:t>Mezi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turisty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nejnavštěvovanější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místa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bezesporu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patří</a:t>
            </a:r>
            <a:r>
              <a:rPr lang="en-US">
                <a:cs typeface="Calibri"/>
              </a:rPr>
              <a:t> </a:t>
            </a:r>
            <a:r>
              <a:rPr lang="en-US">
                <a:cs typeface="Calibri"/>
                <a:hlinkClick r:id="rId2"/>
              </a:rPr>
              <a:t>Krkonošský národní park</a:t>
            </a:r>
            <a:r>
              <a:rPr lang="en-US">
                <a:cs typeface="Calibri"/>
              </a:rPr>
              <a:t> s </a:t>
            </a:r>
            <a:r>
              <a:rPr lang="en-US" err="1">
                <a:cs typeface="Calibri"/>
              </a:rPr>
              <a:t>nejvyšší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horou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České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republiky</a:t>
            </a:r>
            <a:r>
              <a:rPr lang="en-US">
                <a:cs typeface="Calibri"/>
              </a:rPr>
              <a:t> </a:t>
            </a:r>
            <a:r>
              <a:rPr lang="en-US">
                <a:cs typeface="Calibri"/>
                <a:hlinkClick r:id="rId3"/>
              </a:rPr>
              <a:t>Sněžkou</a:t>
            </a:r>
            <a:r>
              <a:rPr lang="en-US">
                <a:cs typeface="Calibri"/>
              </a:rPr>
              <a:t> (1603 m n. m.) </a:t>
            </a:r>
            <a:r>
              <a:rPr lang="en-US" err="1">
                <a:cs typeface="Calibri"/>
              </a:rPr>
              <a:t>nebo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pramenem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největší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české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řeky</a:t>
            </a:r>
            <a:r>
              <a:rPr lang="en-US">
                <a:cs typeface="Calibri"/>
              </a:rPr>
              <a:t> </a:t>
            </a:r>
            <a:r>
              <a:rPr lang="en-US">
                <a:cs typeface="Calibri"/>
                <a:hlinkClick r:id="rId4"/>
              </a:rPr>
              <a:t>Labe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5"/>
              </a:rPr>
              <a:t>NPR</a:t>
            </a:r>
            <a:r>
              <a:rPr lang="en-US">
                <a:cs typeface="Calibri"/>
              </a:rPr>
              <a:t> </a:t>
            </a:r>
            <a:r>
              <a:rPr lang="en-US">
                <a:cs typeface="Calibri"/>
                <a:hlinkClick r:id="rId6"/>
              </a:rPr>
              <a:t>Adršpašsko-teplické skály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nebo</a:t>
            </a:r>
            <a:r>
              <a:rPr lang="en-US">
                <a:cs typeface="Calibri"/>
              </a:rPr>
              <a:t> </a:t>
            </a:r>
            <a:r>
              <a:rPr lang="en-US">
                <a:cs typeface="Calibri"/>
                <a:hlinkClick r:id="rId7"/>
              </a:rPr>
              <a:t>Prachovské skály</a:t>
            </a:r>
            <a:r>
              <a:rPr lang="en-US">
                <a:cs typeface="Calibri"/>
              </a:rPr>
              <a:t> se </a:t>
            </a:r>
            <a:r>
              <a:rPr lang="en-US" err="1">
                <a:cs typeface="Calibri"/>
              </a:rPr>
              <a:t>skalními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městy</a:t>
            </a:r>
            <a:r>
              <a:rPr lang="en-US">
                <a:cs typeface="Calibri"/>
              </a:rPr>
              <a:t>, </a:t>
            </a:r>
            <a:r>
              <a:rPr lang="en-US" err="1">
                <a:cs typeface="Calibri"/>
              </a:rPr>
              <a:t>barokní</a:t>
            </a:r>
            <a:r>
              <a:rPr lang="en-US">
                <a:cs typeface="Calibri"/>
              </a:rPr>
              <a:t> hospital </a:t>
            </a:r>
            <a:r>
              <a:rPr lang="en-US">
                <a:cs typeface="Calibri"/>
                <a:hlinkClick r:id="rId8"/>
              </a:rPr>
              <a:t>Kuks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9"/>
              </a:rPr>
              <a:t>Braunův Betlém</a:t>
            </a:r>
            <a:r>
              <a:rPr lang="en-US">
                <a:cs typeface="Calibri"/>
              </a:rPr>
              <a:t> u </a:t>
            </a:r>
            <a:r>
              <a:rPr lang="en-US">
                <a:cs typeface="Calibri"/>
                <a:hlinkClick r:id="rId10"/>
              </a:rPr>
              <a:t>Kuksu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11"/>
              </a:rPr>
              <a:t>klášter v Broumově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12"/>
              </a:rPr>
              <a:t>Babiččino údolí</a:t>
            </a:r>
            <a:r>
              <a:rPr lang="en-US">
                <a:cs typeface="Calibri"/>
              </a:rPr>
              <a:t> v </a:t>
            </a:r>
            <a:r>
              <a:rPr lang="en-US">
                <a:cs typeface="Calibri"/>
                <a:hlinkClick r:id="rId13"/>
              </a:rPr>
              <a:t>Ratibořicích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14"/>
              </a:rPr>
              <a:t>ZOO se safari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ve</a:t>
            </a:r>
            <a:r>
              <a:rPr lang="en-US">
                <a:cs typeface="Calibri"/>
              </a:rPr>
              <a:t> </a:t>
            </a:r>
            <a:r>
              <a:rPr lang="en-US">
                <a:cs typeface="Calibri"/>
                <a:hlinkClick r:id="rId15"/>
              </a:rPr>
              <a:t>Dvoře Králové nad Labem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16"/>
              </a:rPr>
              <a:t>Třebechovický betlém</a:t>
            </a:r>
            <a:r>
              <a:rPr lang="en-US">
                <a:cs typeface="Calibri"/>
              </a:rPr>
              <a:t> v </a:t>
            </a:r>
            <a:r>
              <a:rPr lang="en-US">
                <a:cs typeface="Calibri"/>
                <a:hlinkClick r:id="rId17"/>
              </a:rPr>
              <a:t>Třebechovicích pod Orebem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18"/>
              </a:rPr>
              <a:t>hrad Kost</a:t>
            </a:r>
            <a:r>
              <a:rPr lang="en-US">
                <a:cs typeface="Calibri"/>
              </a:rPr>
              <a:t>, </a:t>
            </a:r>
            <a:r>
              <a:rPr lang="en-US" err="1">
                <a:cs typeface="Calibri"/>
              </a:rPr>
              <a:t>zámky</a:t>
            </a:r>
            <a:r>
              <a:rPr lang="en-US">
                <a:cs typeface="Calibri"/>
              </a:rPr>
              <a:t> v </a:t>
            </a:r>
            <a:r>
              <a:rPr lang="en-US">
                <a:cs typeface="Calibri"/>
                <a:hlinkClick r:id="rId19"/>
              </a:rPr>
              <a:t>Náchodě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20"/>
              </a:rPr>
              <a:t>Častolovicích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21"/>
              </a:rPr>
              <a:t>Opočně</a:t>
            </a:r>
            <a:r>
              <a:rPr lang="en-US">
                <a:cs typeface="Calibri"/>
              </a:rPr>
              <a:t>, </a:t>
            </a:r>
            <a:r>
              <a:rPr lang="en-US">
                <a:cs typeface="Calibri"/>
                <a:hlinkClick r:id="rId22"/>
              </a:rPr>
              <a:t>Novém Městě nad Metují</a:t>
            </a:r>
            <a:r>
              <a:rPr lang="en-US">
                <a:cs typeface="Calibri"/>
              </a:rPr>
              <a:t> a </a:t>
            </a:r>
            <a:r>
              <a:rPr lang="en-US">
                <a:cs typeface="Calibri"/>
                <a:hlinkClick r:id="rId23"/>
              </a:rPr>
              <a:t>Rychnově nad Kněžnou</a:t>
            </a:r>
            <a:r>
              <a:rPr lang="en-US">
                <a:cs typeface="Calibri"/>
              </a:rPr>
              <a:t>, </a:t>
            </a:r>
            <a:r>
              <a:rPr lang="en-US" err="1">
                <a:cs typeface="Calibri"/>
              </a:rPr>
              <a:t>či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pevnostní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město</a:t>
            </a:r>
            <a:r>
              <a:rPr lang="en-US">
                <a:cs typeface="Calibri"/>
              </a:rPr>
              <a:t> </a:t>
            </a:r>
            <a:r>
              <a:rPr lang="en-US">
                <a:cs typeface="Calibri"/>
                <a:hlinkClick r:id="rId24"/>
              </a:rPr>
              <a:t>Josefov</a:t>
            </a:r>
            <a:r>
              <a:rPr lang="en-US">
                <a:cs typeface="Calibri"/>
              </a:rPr>
              <a:t>.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en-US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CA13FBE-61E0-6D26-BC0D-693F8B7863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5"/>
          <a:stretch>
            <a:fillRect/>
          </a:stretch>
        </p:blipFill>
        <p:spPr>
          <a:xfrm>
            <a:off x="5748827" y="2071027"/>
            <a:ext cx="6227058" cy="452189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10F280-2F44-CCBD-6443-10D68D9C5890}"/>
                  </a:ext>
                </a:extLst>
              </p14:cNvPr>
              <p14:cNvContentPartPr/>
              <p14:nvPr/>
            </p14:nvContentPartPr>
            <p14:xfrm>
              <a:off x="6036919" y="2408650"/>
              <a:ext cx="47625" cy="56197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10F280-2F44-CCBD-6443-10D68D9C58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18460" y="2390545"/>
                <a:ext cx="84174" cy="597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B7F060-5B95-09E8-9090-CDCA8AA62ABC}"/>
                  </a:ext>
                </a:extLst>
              </p14:cNvPr>
              <p14:cNvContentPartPr/>
              <p14:nvPr/>
            </p14:nvContentPartPr>
            <p14:xfrm>
              <a:off x="6081657" y="2586102"/>
              <a:ext cx="295275" cy="4191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B7F060-5B95-09E8-9090-CDCA8AA62A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63586" y="2568068"/>
                <a:ext cx="331055" cy="454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19DC86-98CE-B0A8-D08C-AC53A57AA4E9}"/>
                  </a:ext>
                </a:extLst>
              </p14:cNvPr>
              <p14:cNvContentPartPr/>
              <p14:nvPr/>
            </p14:nvContentPartPr>
            <p14:xfrm>
              <a:off x="6406541" y="2693106"/>
              <a:ext cx="495300" cy="33337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19DC86-98CE-B0A8-D08C-AC53A57AA4E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88517" y="2675183"/>
                <a:ext cx="530988" cy="368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F2ECBA-52EA-F225-D01A-F70EC3774CCD}"/>
                  </a:ext>
                </a:extLst>
              </p14:cNvPr>
              <p14:cNvContentPartPr/>
              <p14:nvPr/>
            </p14:nvContentPartPr>
            <p14:xfrm>
              <a:off x="7076485" y="2356458"/>
              <a:ext cx="276224" cy="65722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F2ECBA-52EA-F225-D01A-F70EC3774CC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58733" y="2338491"/>
                <a:ext cx="311373" cy="692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19D5D1E-58E2-64D6-F0A2-0495C3C2F6B3}"/>
                  </a:ext>
                </a:extLst>
              </p14:cNvPr>
              <p14:cNvContentPartPr/>
              <p14:nvPr/>
            </p14:nvContentPartPr>
            <p14:xfrm>
              <a:off x="7158219" y="2794869"/>
              <a:ext cx="257175" cy="31432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19D5D1E-58E2-64D6-F0A2-0495C3C2F6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40507" y="2776742"/>
                <a:ext cx="292244" cy="35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A022AD-C948-8EB8-1C0D-E74E7FCCE3B9}"/>
                  </a:ext>
                </a:extLst>
              </p14:cNvPr>
              <p14:cNvContentPartPr/>
              <p14:nvPr/>
            </p14:nvContentPartPr>
            <p14:xfrm>
              <a:off x="7445440" y="2825517"/>
              <a:ext cx="457200" cy="6477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A022AD-C948-8EB8-1C0D-E74E7FCCE3B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27312" y="2807545"/>
                <a:ext cx="493094" cy="683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507C42-140B-764C-8706-3F97FB0A9D64}"/>
                  </a:ext>
                </a:extLst>
              </p14:cNvPr>
              <p14:cNvContentPartPr/>
              <p14:nvPr/>
            </p14:nvContentPartPr>
            <p14:xfrm>
              <a:off x="8358513" y="2396533"/>
              <a:ext cx="28575" cy="4762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507C42-140B-764C-8706-3F97FB0A9D6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39206" y="2377015"/>
                <a:ext cx="66804" cy="86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E73540-D18F-E5A1-480A-41DF65E3ECD6}"/>
                  </a:ext>
                </a:extLst>
              </p14:cNvPr>
              <p14:cNvContentPartPr/>
              <p14:nvPr/>
            </p14:nvContentPartPr>
            <p14:xfrm>
              <a:off x="8149746" y="2303830"/>
              <a:ext cx="1905000" cy="120967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E73540-D18F-E5A1-480A-41DF65E3ECD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31791" y="2285866"/>
                <a:ext cx="1940550" cy="12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2BD32D2-538A-011F-4F96-6CC68F9103FE}"/>
                  </a:ext>
                </a:extLst>
              </p14:cNvPr>
              <p14:cNvContentPartPr/>
              <p14:nvPr/>
            </p14:nvContentPartPr>
            <p14:xfrm>
              <a:off x="9402348" y="3198440"/>
              <a:ext cx="85725" cy="25717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2BD32D2-538A-011F-4F96-6CC68F9103F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384109" y="3180252"/>
                <a:ext cx="121839" cy="293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33BB85-F02E-8024-099F-3BFC34D3B50F}"/>
                  </a:ext>
                </a:extLst>
              </p14:cNvPr>
              <p14:cNvContentPartPr/>
              <p14:nvPr/>
            </p14:nvContentPartPr>
            <p14:xfrm>
              <a:off x="9391910" y="3473362"/>
              <a:ext cx="9525" cy="952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33BB85-F02E-8024-099F-3BFC34D3B50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15660" y="299711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DA509B-BE60-041E-97F6-E52193B2D60C}"/>
                  </a:ext>
                </a:extLst>
              </p14:cNvPr>
              <p14:cNvContentPartPr/>
              <p14:nvPr/>
            </p14:nvContentPartPr>
            <p14:xfrm>
              <a:off x="9402348" y="3494239"/>
              <a:ext cx="9525" cy="952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DA509B-BE60-041E-97F6-E52193B2D6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26098" y="3017989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F4DE88F-41C5-9B3B-C80B-65EB5755B218}"/>
                  </a:ext>
                </a:extLst>
              </p14:cNvPr>
              <p14:cNvContentPartPr/>
              <p14:nvPr/>
            </p14:nvContentPartPr>
            <p14:xfrm>
              <a:off x="9381472" y="3483800"/>
              <a:ext cx="9525" cy="9525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F4DE88F-41C5-9B3B-C80B-65EB5755B2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05222" y="3007550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5BB5A3-5602-D3D4-6B86-2F085352F1BD}"/>
                  </a:ext>
                </a:extLst>
              </p14:cNvPr>
              <p14:cNvContentPartPr/>
              <p14:nvPr/>
            </p14:nvContentPartPr>
            <p14:xfrm>
              <a:off x="9381472" y="3483800"/>
              <a:ext cx="9525" cy="952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5BB5A3-5602-D3D4-6B86-2F085352F1B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05222" y="3007550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F835DB-DA43-33A1-4BF8-F272DDD738DF}"/>
                  </a:ext>
                </a:extLst>
              </p14:cNvPr>
              <p14:cNvContentPartPr/>
              <p14:nvPr/>
            </p14:nvContentPartPr>
            <p14:xfrm>
              <a:off x="9371033" y="3504677"/>
              <a:ext cx="9525" cy="9525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F835DB-DA43-33A1-4BF8-F272DDD738D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34398" y="3028427"/>
                <a:ext cx="82062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0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E8C1-9134-AE76-A424-E151E405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                          </a:t>
            </a:r>
            <a:r>
              <a:rPr lang="en-US" dirty="0" err="1">
                <a:cs typeface="Calibri Light"/>
              </a:rPr>
              <a:t>Hokej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44CFA-6A7C-3CE5-6203-49890EBCE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8657" y="1967482"/>
            <a:ext cx="4709054" cy="576262"/>
          </a:xfrm>
        </p:spPr>
        <p:txBody>
          <a:bodyPr/>
          <a:lstStyle/>
          <a:p>
            <a:r>
              <a:rPr lang="en-US" dirty="0">
                <a:cs typeface="Calibri"/>
              </a:rPr>
              <a:t>Výhra Hradec </a:t>
            </a:r>
            <a:r>
              <a:rPr lang="en-US" dirty="0" err="1">
                <a:cs typeface="Calibri"/>
              </a:rPr>
              <a:t>Hrálové</a:t>
            </a:r>
            <a:r>
              <a:rPr lang="en-US" dirty="0">
                <a:cs typeface="Calibri"/>
              </a:rPr>
              <a:t> </a:t>
            </a:r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84940-EF79-F972-5096-D0A42E31FA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b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dirty="0" err="1">
                <a:ea typeface="+mn-lt"/>
                <a:cs typeface="+mn-lt"/>
              </a:rPr>
              <a:t>Postup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české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Extraligy</a:t>
            </a:r>
            <a:r>
              <a:rPr lang="en-US" dirty="0">
                <a:ea typeface="+mn-lt"/>
                <a:cs typeface="+mn-lt"/>
              </a:rPr>
              <a:t> (25. 3. 1993)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>
                <a:ea typeface="+mn-lt"/>
                <a:cs typeface="+mn-lt"/>
              </a:rPr>
              <a:t>11.místo v </a:t>
            </a:r>
            <a:r>
              <a:rPr lang="en-US" dirty="0" err="1">
                <a:ea typeface="+mn-lt"/>
                <a:cs typeface="+mn-lt"/>
              </a:rPr>
              <a:t>Extralize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sezóně</a:t>
            </a:r>
            <a:r>
              <a:rPr lang="en-US" dirty="0">
                <a:ea typeface="+mn-lt"/>
                <a:cs typeface="+mn-lt"/>
              </a:rPr>
              <a:t> 1993/94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err="1">
                <a:ea typeface="+mn-lt"/>
                <a:cs typeface="+mn-lt"/>
              </a:rPr>
              <a:t>Postup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první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ligy</a:t>
            </a:r>
            <a:r>
              <a:rPr lang="en-US" dirty="0">
                <a:ea typeface="+mn-lt"/>
                <a:cs typeface="+mn-lt"/>
              </a:rPr>
              <a:t> 2001/02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err="1">
                <a:ea typeface="+mn-lt"/>
                <a:cs typeface="+mn-lt"/>
              </a:rPr>
              <a:t>Udržení</a:t>
            </a:r>
            <a:r>
              <a:rPr lang="en-US" dirty="0">
                <a:ea typeface="+mn-lt"/>
                <a:cs typeface="+mn-lt"/>
              </a:rPr>
              <a:t> se v </a:t>
            </a:r>
            <a:r>
              <a:rPr lang="en-US" dirty="0" err="1">
                <a:ea typeface="+mn-lt"/>
                <a:cs typeface="+mn-lt"/>
              </a:rPr>
              <a:t>první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lize</a:t>
            </a:r>
            <a:r>
              <a:rPr lang="en-US" dirty="0">
                <a:ea typeface="+mn-lt"/>
                <a:cs typeface="+mn-lt"/>
              </a:rPr>
              <a:t> 2002/03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>
                <a:ea typeface="+mn-lt"/>
                <a:cs typeface="+mn-lt"/>
              </a:rPr>
              <a:t>V </a:t>
            </a:r>
            <a:r>
              <a:rPr lang="en-US" dirty="0" err="1">
                <a:ea typeface="+mn-lt"/>
                <a:cs typeface="+mn-lt"/>
              </a:rPr>
              <a:t>posledních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sezónách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pravidelná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účast</a:t>
            </a:r>
            <a:r>
              <a:rPr lang="en-US" dirty="0">
                <a:ea typeface="+mn-lt"/>
                <a:cs typeface="+mn-lt"/>
              </a:rPr>
              <a:t> v play-off </a:t>
            </a:r>
            <a:r>
              <a:rPr lang="en-US" dirty="0" err="1">
                <a:ea typeface="+mn-lt"/>
                <a:cs typeface="+mn-lt"/>
              </a:rPr>
              <a:t>první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ligy</a:t>
            </a:r>
            <a:endParaRPr lang="en-US" dirty="0" err="1"/>
          </a:p>
          <a:p>
            <a:pPr>
              <a:buClr>
                <a:srgbClr val="FFFFFF"/>
              </a:buClr>
            </a:pPr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1F9E0-5B16-A20B-5E49-5B77D0170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9877" y="2110987"/>
            <a:ext cx="4722813" cy="576262"/>
          </a:xfrm>
        </p:spPr>
        <p:txBody>
          <a:bodyPr/>
          <a:lstStyle/>
          <a:p>
            <a:r>
              <a:rPr lang="en-US" b="1" dirty="0" err="1">
                <a:ea typeface="+mn-lt"/>
                <a:cs typeface="+mn-lt"/>
              </a:rPr>
              <a:t>Největší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úspěchy</a:t>
            </a:r>
            <a:r>
              <a:rPr lang="en-US" b="1" dirty="0">
                <a:ea typeface="+mn-lt"/>
                <a:cs typeface="+mn-lt"/>
              </a:rPr>
              <a:t>: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499ED23-7F45-5423-527E-009E9F958C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30401" y="2870201"/>
            <a:ext cx="4381497" cy="29209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00304-1691-709B-5760-EBE8AB9C3A1D}"/>
              </a:ext>
            </a:extLst>
          </p:cNvPr>
          <p:cNvSpPr txBox="1"/>
          <p:nvPr/>
        </p:nvSpPr>
        <p:spPr>
          <a:xfrm>
            <a:off x="9942653" y="10417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DE4DF-1F92-A5D2-0629-FC237F12AD7B}"/>
              </a:ext>
            </a:extLst>
          </p:cNvPr>
          <p:cNvSpPr txBox="1"/>
          <p:nvPr/>
        </p:nvSpPr>
        <p:spPr>
          <a:xfrm>
            <a:off x="160237" y="-373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5EB7-D5D5-2EC4-D3BB-2D03E7FC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                             Zoo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E38A26-9082-842C-505D-E147644AE7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0344" y="2352146"/>
            <a:ext cx="4286250" cy="3228975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10528EB-CBDC-8A7B-B6ED-64D1FF711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1895" y="2218126"/>
            <a:ext cx="4995332" cy="3497015"/>
          </a:xfrm>
        </p:spPr>
      </p:pic>
    </p:spTree>
    <p:extLst>
      <p:ext uri="{BB962C8B-B14F-4D97-AF65-F5344CB8AC3E}">
        <p14:creationId xmlns:p14="http://schemas.microsoft.com/office/powerpoint/2010/main" val="30375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ED5C-322F-6AF0-D970-42ECC7BB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4" y="195428"/>
            <a:ext cx="3680885" cy="1371600"/>
          </a:xfrm>
        </p:spPr>
        <p:txBody>
          <a:bodyPr/>
          <a:lstStyle/>
          <a:p>
            <a:r>
              <a:rPr lang="cs-CZ" dirty="0">
                <a:cs typeface="Calibri Light"/>
              </a:rPr>
              <a:t>NĚ</a:t>
            </a:r>
            <a:r>
              <a:rPr lang="en-US" dirty="0">
                <a:cs typeface="Calibri Light"/>
              </a:rPr>
              <a:t>co o zoo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085BFAD-058D-7040-EFE5-2D6F224A4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818" y="364757"/>
            <a:ext cx="7402749" cy="637065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04E4A-EE92-392F-355C-A2E950DCD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390" y="2026317"/>
            <a:ext cx="3962720" cy="4041731"/>
          </a:xfrm>
        </p:spPr>
        <p:txBody>
          <a:bodyPr>
            <a:normAutofit/>
          </a:bodyPr>
          <a:lstStyle/>
          <a:p>
            <a:r>
              <a:rPr lang="en-US" b="1" dirty="0" err="1">
                <a:ea typeface="+mn-lt"/>
                <a:cs typeface="+mn-lt"/>
              </a:rPr>
              <a:t>Provozní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doba</a:t>
            </a:r>
            <a:r>
              <a:rPr lang="en-US" b="1" dirty="0">
                <a:ea typeface="+mn-lt"/>
                <a:cs typeface="+mn-lt"/>
              </a:rPr>
              <a:t>:</a:t>
            </a:r>
            <a:r>
              <a:rPr lang="en-US" dirty="0">
                <a:ea typeface="+mn-lt"/>
                <a:cs typeface="+mn-lt"/>
              </a:rPr>
              <a:t>  9:00 - 18:00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Vstupné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 err="1">
                <a:ea typeface="+mn-lt"/>
                <a:cs typeface="+mn-lt"/>
              </a:rPr>
              <a:t>letní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sezóna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r>
              <a:rPr lang="en-US" b="1" dirty="0" err="1">
                <a:ea typeface="+mn-lt"/>
                <a:cs typeface="+mn-lt"/>
              </a:rPr>
              <a:t>Plné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vstupné</a:t>
            </a:r>
            <a:r>
              <a:rPr lang="en-US" b="1" dirty="0">
                <a:ea typeface="+mn-lt"/>
                <a:cs typeface="+mn-lt"/>
              </a:rPr>
              <a:t>:</a:t>
            </a:r>
            <a:r>
              <a:rPr lang="en-US" dirty="0">
                <a:ea typeface="+mn-lt"/>
                <a:cs typeface="+mn-lt"/>
              </a:rPr>
              <a:t> 195 </a:t>
            </a:r>
            <a:r>
              <a:rPr lang="en-US" dirty="0" err="1">
                <a:ea typeface="+mn-lt"/>
                <a:cs typeface="+mn-lt"/>
              </a:rPr>
              <a:t>Kč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r>
              <a:rPr lang="en-US" b="1" dirty="0" err="1">
                <a:ea typeface="+mn-lt"/>
                <a:cs typeface="+mn-lt"/>
              </a:rPr>
              <a:t>Dětské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vstupné</a:t>
            </a:r>
            <a:r>
              <a:rPr lang="en-US" b="1" dirty="0">
                <a:ea typeface="+mn-lt"/>
                <a:cs typeface="+mn-lt"/>
              </a:rPr>
              <a:t> (od 4 do 15 let):</a:t>
            </a:r>
            <a:r>
              <a:rPr lang="en-US" dirty="0">
                <a:ea typeface="+mn-lt"/>
                <a:cs typeface="+mn-lt"/>
              </a:rPr>
              <a:t> 150Kč</a:t>
            </a:r>
            <a:endParaRPr lang="en-US" dirty="0"/>
          </a:p>
          <a:p>
            <a:r>
              <a:rPr lang="en-US" b="1" dirty="0" err="1">
                <a:ea typeface="+mn-lt"/>
                <a:cs typeface="+mn-lt"/>
              </a:rPr>
              <a:t>Dětské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vstupné</a:t>
            </a:r>
            <a:r>
              <a:rPr lang="en-US" b="1" dirty="0">
                <a:ea typeface="+mn-lt"/>
                <a:cs typeface="+mn-lt"/>
              </a:rPr>
              <a:t> (od 2 do 4 let):</a:t>
            </a:r>
            <a:r>
              <a:rPr lang="en-US" dirty="0">
                <a:ea typeface="+mn-lt"/>
                <a:cs typeface="+mn-lt"/>
              </a:rPr>
              <a:t> 50 </a:t>
            </a:r>
            <a:r>
              <a:rPr lang="en-US" dirty="0" err="1">
                <a:ea typeface="+mn-lt"/>
                <a:cs typeface="+mn-lt"/>
              </a:rPr>
              <a:t>Kč</a:t>
            </a:r>
            <a:endParaRPr lang="en-US" dirty="0" err="1"/>
          </a:p>
          <a:p>
            <a:r>
              <a:rPr lang="en-US" b="1" dirty="0" err="1">
                <a:ea typeface="+mn-lt"/>
                <a:cs typeface="+mn-lt"/>
              </a:rPr>
              <a:t>Děti</a:t>
            </a:r>
            <a:r>
              <a:rPr lang="en-US" b="1" dirty="0">
                <a:ea typeface="+mn-lt"/>
                <a:cs typeface="+mn-lt"/>
              </a:rPr>
              <a:t> do 2 let: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zdarma</a:t>
            </a:r>
            <a:endParaRPr lang="en-US" dirty="0" err="1"/>
          </a:p>
          <a:p>
            <a:r>
              <a:rPr lang="en-US" b="1" dirty="0" err="1">
                <a:ea typeface="+mn-lt"/>
                <a:cs typeface="+mn-lt"/>
              </a:rPr>
              <a:t>Rodinné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vstupné</a:t>
            </a:r>
            <a:r>
              <a:rPr lang="en-US" b="1" dirty="0">
                <a:ea typeface="+mn-lt"/>
                <a:cs typeface="+mn-lt"/>
              </a:rPr>
              <a:t>:</a:t>
            </a:r>
            <a:r>
              <a:rPr lang="en-US" dirty="0">
                <a:ea typeface="+mn-lt"/>
                <a:cs typeface="+mn-lt"/>
              </a:rPr>
              <a:t>  660 </a:t>
            </a:r>
            <a:r>
              <a:rPr lang="en-US" dirty="0" err="1">
                <a:ea typeface="+mn-lt"/>
                <a:cs typeface="+mn-lt"/>
              </a:rPr>
              <a:t>Kč</a:t>
            </a:r>
            <a:endParaRPr lang="en-US" dirty="0" err="1"/>
          </a:p>
          <a:p>
            <a:r>
              <a:rPr lang="en-US" b="1" dirty="0">
                <a:ea typeface="+mn-lt"/>
                <a:cs typeface="+mn-lt"/>
              </a:rPr>
              <a:t>Pes: </a:t>
            </a:r>
            <a:r>
              <a:rPr lang="en-US" dirty="0">
                <a:ea typeface="+mn-lt"/>
                <a:cs typeface="+mn-lt"/>
              </a:rPr>
              <a:t>100 </a:t>
            </a:r>
            <a:r>
              <a:rPr lang="en-US" dirty="0" err="1">
                <a:ea typeface="+mn-lt"/>
                <a:cs typeface="+mn-lt"/>
              </a:rPr>
              <a:t>Kč</a:t>
            </a:r>
            <a:endParaRPr lang="en-US" dirty="0" err="1"/>
          </a:p>
          <a:p>
            <a:r>
              <a:rPr lang="en-US" sz="2400" b="1" dirty="0" err="1">
                <a:solidFill>
                  <a:srgbClr val="FF0000"/>
                </a:solidFill>
                <a:latin typeface="Sitka Heading"/>
              </a:rPr>
              <a:t>Určitě</a:t>
            </a:r>
            <a:r>
              <a:rPr lang="en-US" sz="2400" b="1" dirty="0">
                <a:solidFill>
                  <a:srgbClr val="FF0000"/>
                </a:solidFill>
                <a:latin typeface="Sitka Heading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tka Heading"/>
              </a:rPr>
              <a:t>přijďete</a:t>
            </a:r>
            <a:r>
              <a:rPr lang="en-US" sz="2400" dirty="0">
                <a:latin typeface="Sitka Heading"/>
              </a:rPr>
              <a:t> </a:t>
            </a:r>
            <a:br>
              <a:rPr lang="en-US" dirty="0"/>
            </a:br>
            <a:br>
              <a:rPr lang="en-US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1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arým železničním mostem v černé a bílé">
            <a:extLst>
              <a:ext uri="{FF2B5EF4-FFF2-40B4-BE49-F238E27FC236}">
                <a16:creationId xmlns:a16="http://schemas.microsoft.com/office/drawing/2014/main" id="{78D05382-8C2C-5068-EEA0-312216616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887" r="-2" b="88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43B1D-B1AC-78F8-7A4A-A0CD1E6E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1964267"/>
            <a:ext cx="7197726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                                          konec</a:t>
            </a:r>
          </a:p>
        </p:txBody>
      </p:sp>
    </p:spTree>
    <p:extLst>
      <p:ext uri="{BB962C8B-B14F-4D97-AF65-F5344CB8AC3E}">
        <p14:creationId xmlns:p14="http://schemas.microsoft.com/office/powerpoint/2010/main" val="17267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Širokoúhlá obrazovka</PresentationFormat>
  <Paragraphs>26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Sitka Heading</vt:lpstr>
      <vt:lpstr>Celestial</vt:lpstr>
      <vt:lpstr>KráloveHradecký Kraj</vt:lpstr>
      <vt:lpstr>                                  Hrady a zámky                                </vt:lpstr>
      <vt:lpstr>                    Královehradecké zajímavosti</vt:lpstr>
      <vt:lpstr>                                         Hokej</vt:lpstr>
      <vt:lpstr>                                            Zoo</vt:lpstr>
      <vt:lpstr>NĚco o zoo</vt:lpstr>
      <vt:lpstr>                                          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Sotonová Jana</cp:lastModifiedBy>
  <cp:revision>94</cp:revision>
  <dcterms:created xsi:type="dcterms:W3CDTF">2022-03-31T17:20:40Z</dcterms:created>
  <dcterms:modified xsi:type="dcterms:W3CDTF">2022-05-30T11:22:24Z</dcterms:modified>
</cp:coreProperties>
</file>