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901609-9DCC-42D9-8CC0-052059090E28}" v="144" dt="2022-04-20T18:54:48.797"/>
    <p1510:client id="{A31A6993-E26B-07DE-FAB3-01095C246634}" v="7" dt="2022-04-20T19:00:08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řábek Tobiáš" userId="S::jerabek.tobias@skolazajecice.cz::e7efaf70-50c1-4eb7-9443-58ff90da0e13" providerId="AD" clId="Web-{0A901609-9DCC-42D9-8CC0-052059090E28}"/>
    <pc:docChg chg="addSld delSld modSld addMainMaster delMainMaster">
      <pc:chgData name="Jeřábek Tobiáš" userId="S::jerabek.tobias@skolazajecice.cz::e7efaf70-50c1-4eb7-9443-58ff90da0e13" providerId="AD" clId="Web-{0A901609-9DCC-42D9-8CC0-052059090E28}" dt="2022-04-20T18:54:48.797" v="161" actId="20577"/>
      <pc:docMkLst>
        <pc:docMk/>
      </pc:docMkLst>
      <pc:sldChg chg="addSp delSp modSp mod setBg modClrScheme chgLayout">
        <pc:chgData name="Jeřábek Tobiáš" userId="S::jerabek.tobias@skolazajecice.cz::e7efaf70-50c1-4eb7-9443-58ff90da0e13" providerId="AD" clId="Web-{0A901609-9DCC-42D9-8CC0-052059090E28}" dt="2022-04-20T18:20:35.896" v="36" actId="20577"/>
        <pc:sldMkLst>
          <pc:docMk/>
          <pc:sldMk cId="2029002549" sldId="256"/>
        </pc:sldMkLst>
        <pc:spChg chg="mod">
          <ac:chgData name="Jeřábek Tobiáš" userId="S::jerabek.tobias@skolazajecice.cz::e7efaf70-50c1-4eb7-9443-58ff90da0e13" providerId="AD" clId="Web-{0A901609-9DCC-42D9-8CC0-052059090E28}" dt="2022-04-20T18:19:15.517" v="23" actId="20577"/>
          <ac:spMkLst>
            <pc:docMk/>
            <pc:sldMk cId="2029002549" sldId="256"/>
            <ac:spMk id="2" creationId="{00000000-0000-0000-0000-000000000000}"/>
          </ac:spMkLst>
        </pc:spChg>
        <pc:spChg chg="mod">
          <ac:chgData name="Jeřábek Tobiáš" userId="S::jerabek.tobias@skolazajecice.cz::e7efaf70-50c1-4eb7-9443-58ff90da0e13" providerId="AD" clId="Web-{0A901609-9DCC-42D9-8CC0-052059090E28}" dt="2022-04-20T18:20:35.896" v="36" actId="20577"/>
          <ac:spMkLst>
            <pc:docMk/>
            <pc:sldMk cId="2029002549" sldId="256"/>
            <ac:spMk id="3" creationId="{00000000-0000-0000-0000-000000000000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18:16.389" v="5"/>
          <ac:spMkLst>
            <pc:docMk/>
            <pc:sldMk cId="2029002549" sldId="256"/>
            <ac:spMk id="9" creationId="{19F9BF86-FE94-4517-B97D-026C7515E589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18:16.389" v="5"/>
          <ac:spMkLst>
            <pc:docMk/>
            <pc:sldMk cId="2029002549" sldId="256"/>
            <ac:spMk id="11" creationId="{122AB34F-E75C-451A-8410-05B6C249E9D3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18:16.467" v="6"/>
          <ac:spMkLst>
            <pc:docMk/>
            <pc:sldMk cId="2029002549" sldId="256"/>
            <ac:spMk id="40" creationId="{81BC67A1-175E-439E-85E2-88911C119814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18:16.467" v="6"/>
          <ac:spMkLst>
            <pc:docMk/>
            <pc:sldMk cId="2029002549" sldId="256"/>
            <ac:spMk id="51" creationId="{94A7B82C-30F1-42B4-BE36-3DB42DD517D1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18:16.467" v="6"/>
          <ac:spMkLst>
            <pc:docMk/>
            <pc:sldMk cId="2029002549" sldId="256"/>
            <ac:spMk id="55" creationId="{43CA1578-CEEB-41BB-8068-C0DA02C36C52}"/>
          </ac:spMkLst>
        </pc:spChg>
        <pc:grpChg chg="add">
          <ac:chgData name="Jeřábek Tobiáš" userId="S::jerabek.tobias@skolazajecice.cz::e7efaf70-50c1-4eb7-9443-58ff90da0e13" providerId="AD" clId="Web-{0A901609-9DCC-42D9-8CC0-052059090E28}" dt="2022-04-20T18:18:16.467" v="6"/>
          <ac:grpSpMkLst>
            <pc:docMk/>
            <pc:sldMk cId="2029002549" sldId="256"/>
            <ac:grpSpMk id="15" creationId="{7DF11618-754F-4C58-94AD-F7AA3530D6AF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18:16.467" v="6"/>
          <ac:grpSpMkLst>
            <pc:docMk/>
            <pc:sldMk cId="2029002549" sldId="256"/>
            <ac:grpSpMk id="41" creationId="{A5761FD8-9CFD-4F5A-AB69-F179306BCD09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18:16.467" v="6"/>
          <ac:grpSpMkLst>
            <pc:docMk/>
            <pc:sldMk cId="2029002549" sldId="256"/>
            <ac:grpSpMk id="52" creationId="{361195DA-BFB4-4917-BAFD-7D3D669EFA86}"/>
          </ac:grpSpMkLst>
        </pc:grpChg>
        <pc:picChg chg="add del">
          <ac:chgData name="Jeřábek Tobiáš" userId="S::jerabek.tobias@skolazajecice.cz::e7efaf70-50c1-4eb7-9443-58ff90da0e13" providerId="AD" clId="Web-{0A901609-9DCC-42D9-8CC0-052059090E28}" dt="2022-04-20T18:18:16.389" v="5"/>
          <ac:picMkLst>
            <pc:docMk/>
            <pc:sldMk cId="2029002549" sldId="256"/>
            <ac:picMk id="4" creationId="{C89F0624-B0DC-27A4-38B6-0CCEC8C7400E}"/>
          </ac:picMkLst>
        </pc:picChg>
        <pc:picChg chg="add">
          <ac:chgData name="Jeřábek Tobiáš" userId="S::jerabek.tobias@skolazajecice.cz::e7efaf70-50c1-4eb7-9443-58ff90da0e13" providerId="AD" clId="Web-{0A901609-9DCC-42D9-8CC0-052059090E28}" dt="2022-04-20T18:18:16.467" v="6"/>
          <ac:picMkLst>
            <pc:docMk/>
            <pc:sldMk cId="2029002549" sldId="256"/>
            <ac:picMk id="56" creationId="{0863A6D2-6D3E-78AA-E8E1-C9F63E6F1EF6}"/>
          </ac:picMkLst>
        </pc:picChg>
        <pc:cxnChg chg="add del">
          <ac:chgData name="Jeřábek Tobiáš" userId="S::jerabek.tobias@skolazajecice.cz::e7efaf70-50c1-4eb7-9443-58ff90da0e13" providerId="AD" clId="Web-{0A901609-9DCC-42D9-8CC0-052059090E28}" dt="2022-04-20T18:18:16.389" v="5"/>
          <ac:cxnSpMkLst>
            <pc:docMk/>
            <pc:sldMk cId="2029002549" sldId="256"/>
            <ac:cxnSpMk id="13" creationId="{97CC2FE6-3AD0-4131-B4BC-1F4D65E25E13}"/>
          </ac:cxnSpMkLst>
        </pc:cxnChg>
      </pc:sldChg>
      <pc:sldChg chg="new del">
        <pc:chgData name="Jeřábek Tobiáš" userId="S::jerabek.tobias@skolazajecice.cz::e7efaf70-50c1-4eb7-9443-58ff90da0e13" providerId="AD" clId="Web-{0A901609-9DCC-42D9-8CC0-052059090E28}" dt="2022-04-20T18:21:31.399" v="39"/>
        <pc:sldMkLst>
          <pc:docMk/>
          <pc:sldMk cId="2054477255" sldId="257"/>
        </pc:sldMkLst>
      </pc:sldChg>
      <pc:sldChg chg="addSp delSp modSp new">
        <pc:chgData name="Jeřábek Tobiáš" userId="S::jerabek.tobias@skolazajecice.cz::e7efaf70-50c1-4eb7-9443-58ff90da0e13" providerId="AD" clId="Web-{0A901609-9DCC-42D9-8CC0-052059090E28}" dt="2022-04-20T18:44:04.358" v="94" actId="20577"/>
        <pc:sldMkLst>
          <pc:docMk/>
          <pc:sldMk cId="844042592" sldId="258"/>
        </pc:sldMkLst>
        <pc:spChg chg="mod">
          <ac:chgData name="Jeřábek Tobiáš" userId="S::jerabek.tobias@skolazajecice.cz::e7efaf70-50c1-4eb7-9443-58ff90da0e13" providerId="AD" clId="Web-{0A901609-9DCC-42D9-8CC0-052059090E28}" dt="2022-04-20T18:44:04.358" v="94" actId="20577"/>
          <ac:spMkLst>
            <pc:docMk/>
            <pc:sldMk cId="844042592" sldId="258"/>
            <ac:spMk id="2" creationId="{0F6506FA-F4A7-B042-6B1E-46276DEBAC48}"/>
          </ac:spMkLst>
        </pc:spChg>
        <pc:spChg chg="mod">
          <ac:chgData name="Jeřábek Tobiáš" userId="S::jerabek.tobias@skolazajecice.cz::e7efaf70-50c1-4eb7-9443-58ff90da0e13" providerId="AD" clId="Web-{0A901609-9DCC-42D9-8CC0-052059090E28}" dt="2022-04-20T18:43:22.481" v="76" actId="20577"/>
          <ac:spMkLst>
            <pc:docMk/>
            <pc:sldMk cId="844042592" sldId="258"/>
            <ac:spMk id="3" creationId="{93C42611-0519-D52F-5384-40D1C4133FFE}"/>
          </ac:spMkLst>
        </pc:spChg>
        <pc:spChg chg="del mod">
          <ac:chgData name="Jeřábek Tobiáš" userId="S::jerabek.tobias@skolazajecice.cz::e7efaf70-50c1-4eb7-9443-58ff90da0e13" providerId="AD" clId="Web-{0A901609-9DCC-42D9-8CC0-052059090E28}" dt="2022-04-20T18:42:48.510" v="70"/>
          <ac:spMkLst>
            <pc:docMk/>
            <pc:sldMk cId="844042592" sldId="258"/>
            <ac:spMk id="4" creationId="{D84FB8C6-7137-7F79-DA7A-CE334C38C838}"/>
          </ac:spMkLst>
        </pc:spChg>
        <pc:spChg chg="mod">
          <ac:chgData name="Jeřábek Tobiáš" userId="S::jerabek.tobias@skolazajecice.cz::e7efaf70-50c1-4eb7-9443-58ff90da0e13" providerId="AD" clId="Web-{0A901609-9DCC-42D9-8CC0-052059090E28}" dt="2022-04-20T18:43:41.794" v="82" actId="20577"/>
          <ac:spMkLst>
            <pc:docMk/>
            <pc:sldMk cId="844042592" sldId="258"/>
            <ac:spMk id="5" creationId="{96488B07-9480-EFF0-F507-2A93F27F984C}"/>
          </ac:spMkLst>
        </pc:spChg>
        <pc:spChg chg="del mod">
          <ac:chgData name="Jeřábek Tobiáš" userId="S::jerabek.tobias@skolazajecice.cz::e7efaf70-50c1-4eb7-9443-58ff90da0e13" providerId="AD" clId="Web-{0A901609-9DCC-42D9-8CC0-052059090E28}" dt="2022-04-20T18:26:30.508" v="46"/>
          <ac:spMkLst>
            <pc:docMk/>
            <pc:sldMk cId="844042592" sldId="258"/>
            <ac:spMk id="6" creationId="{7BF6BF67-CB9B-4D67-729E-39396B0E2BDE}"/>
          </ac:spMkLst>
        </pc:spChg>
        <pc:picChg chg="add mod ord">
          <ac:chgData name="Jeřábek Tobiáš" userId="S::jerabek.tobias@skolazajecice.cz::e7efaf70-50c1-4eb7-9443-58ff90da0e13" providerId="AD" clId="Web-{0A901609-9DCC-42D9-8CC0-052059090E28}" dt="2022-04-20T18:36:39.288" v="67" actId="1076"/>
          <ac:picMkLst>
            <pc:docMk/>
            <pc:sldMk cId="844042592" sldId="258"/>
            <ac:picMk id="7" creationId="{52012E82-A45B-F585-9C24-2A23B9C83FE8}"/>
          </ac:picMkLst>
        </pc:picChg>
        <pc:picChg chg="add mod ord">
          <ac:chgData name="Jeřábek Tobiáš" userId="S::jerabek.tobias@skolazajecice.cz::e7efaf70-50c1-4eb7-9443-58ff90da0e13" providerId="AD" clId="Web-{0A901609-9DCC-42D9-8CC0-052059090E28}" dt="2022-04-20T18:42:48.510" v="70"/>
          <ac:picMkLst>
            <pc:docMk/>
            <pc:sldMk cId="844042592" sldId="258"/>
            <ac:picMk id="8" creationId="{F65F4920-01CF-9EBA-1C93-F0FEB040EF40}"/>
          </ac:picMkLst>
        </pc:picChg>
      </pc:sldChg>
      <pc:sldChg chg="new del">
        <pc:chgData name="Jeřábek Tobiáš" userId="S::jerabek.tobias@skolazajecice.cz::e7efaf70-50c1-4eb7-9443-58ff90da0e13" providerId="AD" clId="Web-{0A901609-9DCC-42D9-8CC0-052059090E28}" dt="2022-04-20T18:44:11.983" v="96"/>
        <pc:sldMkLst>
          <pc:docMk/>
          <pc:sldMk cId="629955169" sldId="259"/>
        </pc:sldMkLst>
      </pc:sldChg>
      <pc:sldChg chg="addSp delSp modSp new mod setBg">
        <pc:chgData name="Jeřábek Tobiáš" userId="S::jerabek.tobias@skolazajecice.cz::e7efaf70-50c1-4eb7-9443-58ff90da0e13" providerId="AD" clId="Web-{0A901609-9DCC-42D9-8CC0-052059090E28}" dt="2022-04-20T18:46:18.505" v="129"/>
        <pc:sldMkLst>
          <pc:docMk/>
          <pc:sldMk cId="1094514297" sldId="259"/>
        </pc:sldMkLst>
        <pc:spChg chg="mod">
          <ac:chgData name="Jeřábek Tobiáš" userId="S::jerabek.tobias@skolazajecice.cz::e7efaf70-50c1-4eb7-9443-58ff90da0e13" providerId="AD" clId="Web-{0A901609-9DCC-42D9-8CC0-052059090E28}" dt="2022-04-20T18:46:18.505" v="129"/>
          <ac:spMkLst>
            <pc:docMk/>
            <pc:sldMk cId="1094514297" sldId="259"/>
            <ac:spMk id="2" creationId="{5963E47C-0BA9-D4C1-A363-C82A9705ACFA}"/>
          </ac:spMkLst>
        </pc:spChg>
        <pc:spChg chg="mod">
          <ac:chgData name="Jeřábek Tobiáš" userId="S::jerabek.tobias@skolazajecice.cz::e7efaf70-50c1-4eb7-9443-58ff90da0e13" providerId="AD" clId="Web-{0A901609-9DCC-42D9-8CC0-052059090E28}" dt="2022-04-20T18:46:18.505" v="129"/>
          <ac:spMkLst>
            <pc:docMk/>
            <pc:sldMk cId="1094514297" sldId="259"/>
            <ac:spMk id="3" creationId="{871B60FE-28ED-7A81-F5DE-13C0A8A8E866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46:15.349" v="126"/>
          <ac:spMkLst>
            <pc:docMk/>
            <pc:sldMk cId="1094514297" sldId="259"/>
            <ac:spMk id="8" creationId="{8651CFA9-6065-4243-AC48-858E359780B1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46:15.349" v="126"/>
          <ac:spMkLst>
            <pc:docMk/>
            <pc:sldMk cId="1094514297" sldId="259"/>
            <ac:spMk id="10" creationId="{37962AE0-6A1C-4B76-9D52-10E5E6D7D3BB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46:18.490" v="128"/>
          <ac:spMkLst>
            <pc:docMk/>
            <pc:sldMk cId="1094514297" sldId="259"/>
            <ac:spMk id="34" creationId="{8651CFA9-6065-4243-AC48-858E359780B1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46:18.490" v="128"/>
          <ac:spMkLst>
            <pc:docMk/>
            <pc:sldMk cId="1094514297" sldId="259"/>
            <ac:spMk id="35" creationId="{37962AE0-6A1C-4B76-9D52-10E5E6D7D3BB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46:18.505" v="129"/>
          <ac:spMkLst>
            <pc:docMk/>
            <pc:sldMk cId="1094514297" sldId="259"/>
            <ac:spMk id="39" creationId="{8651CFA9-6065-4243-AC48-858E359780B1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46:18.505" v="129"/>
          <ac:spMkLst>
            <pc:docMk/>
            <pc:sldMk cId="1094514297" sldId="259"/>
            <ac:spMk id="40" creationId="{37962AE0-6A1C-4B76-9D52-10E5E6D7D3BB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46:18.505" v="129"/>
          <ac:spMkLst>
            <pc:docMk/>
            <pc:sldMk cId="1094514297" sldId="259"/>
            <ac:spMk id="41" creationId="{E1053F4E-9FA5-4F7B-9769-047E79535355}"/>
          </ac:spMkLst>
        </pc:spChg>
        <pc:grpChg chg="add del">
          <ac:chgData name="Jeřábek Tobiáš" userId="S::jerabek.tobias@skolazajecice.cz::e7efaf70-50c1-4eb7-9443-58ff90da0e13" providerId="AD" clId="Web-{0A901609-9DCC-42D9-8CC0-052059090E28}" dt="2022-04-20T18:46:15.349" v="126"/>
          <ac:grpSpMkLst>
            <pc:docMk/>
            <pc:sldMk cId="1094514297" sldId="259"/>
            <ac:grpSpMk id="12" creationId="{E54A7B28-A391-4BFC-953E-5DF24D6BDCB9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46:18.505" v="129"/>
          <ac:grpSpMkLst>
            <pc:docMk/>
            <pc:sldMk cId="1094514297" sldId="259"/>
            <ac:grpSpMk id="14" creationId="{55F4BBBF-C9DC-479F-A1BE-FF850DEBBE0F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46:15.349" v="126"/>
          <ac:grpSpMkLst>
            <pc:docMk/>
            <pc:sldMk cId="1094514297" sldId="259"/>
            <ac:grpSpMk id="22" creationId="{10B150AD-0A98-4043-A011-ADCFE88E19E7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46:18.505" v="129"/>
          <ac:grpSpMkLst>
            <pc:docMk/>
            <pc:sldMk cId="1094514297" sldId="259"/>
            <ac:grpSpMk id="23" creationId="{141BAB31-8928-4D75-ACE2-02B9A560A6E5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46:18.490" v="128"/>
          <ac:grpSpMkLst>
            <pc:docMk/>
            <pc:sldMk cId="1094514297" sldId="259"/>
            <ac:grpSpMk id="36" creationId="{D6CB783F-4879-4A56-B28A-1E2C9A95D428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46:18.490" v="128"/>
          <ac:grpSpMkLst>
            <pc:docMk/>
            <pc:sldMk cId="1094514297" sldId="259"/>
            <ac:grpSpMk id="37" creationId="{9028FA34-8D15-405C-A297-54A197D403D4}"/>
          </ac:grpSpMkLst>
        </pc:grpChg>
      </pc:sldChg>
      <pc:sldChg chg="new del">
        <pc:chgData name="Jeřábek Tobiáš" userId="S::jerabek.tobias@skolazajecice.cz::e7efaf70-50c1-4eb7-9443-58ff90da0e13" providerId="AD" clId="Web-{0A901609-9DCC-42D9-8CC0-052059090E28}" dt="2022-04-20T18:44:41.157" v="98"/>
        <pc:sldMkLst>
          <pc:docMk/>
          <pc:sldMk cId="3307800532" sldId="259"/>
        </pc:sldMkLst>
      </pc:sldChg>
      <pc:sldChg chg="new del">
        <pc:chgData name="Jeřábek Tobiáš" userId="S::jerabek.tobias@skolazajecice.cz::e7efaf70-50c1-4eb7-9443-58ff90da0e13" providerId="AD" clId="Web-{0A901609-9DCC-42D9-8CC0-052059090E28}" dt="2022-04-20T18:46:32.709" v="131"/>
        <pc:sldMkLst>
          <pc:docMk/>
          <pc:sldMk cId="579266984" sldId="260"/>
        </pc:sldMkLst>
      </pc:sldChg>
      <pc:sldChg chg="addSp delSp modSp new mod setBg">
        <pc:chgData name="Jeřábek Tobiáš" userId="S::jerabek.tobias@skolazajecice.cz::e7efaf70-50c1-4eb7-9443-58ff90da0e13" providerId="AD" clId="Web-{0A901609-9DCC-42D9-8CC0-052059090E28}" dt="2022-04-20T18:51:09.801" v="151"/>
        <pc:sldMkLst>
          <pc:docMk/>
          <pc:sldMk cId="1625348276" sldId="260"/>
        </pc:sldMkLst>
        <pc:spChg chg="mod or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2" creationId="{E80DD325-BF8D-1527-48BE-1745B41AD768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3" creationId="{57F13ED5-0B21-0D6E-3AA4-18A87A982543}"/>
          </ac:spMkLst>
        </pc:spChg>
        <pc:spChg chg="del">
          <ac:chgData name="Jeřábek Tobiáš" userId="S::jerabek.tobias@skolazajecice.cz::e7efaf70-50c1-4eb7-9443-58ff90da0e13" providerId="AD" clId="Web-{0A901609-9DCC-42D9-8CC0-052059090E28}" dt="2022-04-20T18:50:18.095" v="145"/>
          <ac:spMkLst>
            <pc:docMk/>
            <pc:sldMk cId="1625348276" sldId="260"/>
            <ac:spMk id="4" creationId="{B5B44741-75F3-5FC1-FC46-277D28FECE39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10" creationId="{247A131F-D5DE-41A5-B4CF-4F345319B40B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12" creationId="{3AF4666D-BD98-40A5-A75F-478B982010B2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14" creationId="{68680585-71F9-4721-A998-4974171D2EB4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16" creationId="{12BC95C2-2EEC-4F59-ABA8-660B0D059CCF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36" creationId="{81BC67A1-175E-439E-85E2-88911C119814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38" creationId="{94A7B82C-30F1-42B4-BE36-3DB42DD517D1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5.535" v="148"/>
          <ac:spMkLst>
            <pc:docMk/>
            <pc:sldMk cId="1625348276" sldId="260"/>
            <ac:spMk id="40" creationId="{43CA1578-CEEB-41BB-8068-C0DA02C36C52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83" creationId="{247A131F-D5DE-41A5-B4CF-4F345319B40B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84" creationId="{3AF4666D-BD98-40A5-A75F-478B982010B2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85" creationId="{68680585-71F9-4721-A998-4974171D2EB4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86" creationId="{12BC95C2-2EEC-4F59-ABA8-660B0D059CCF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89" creationId="{8651CFA9-6065-4243-AC48-858E359780B1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90" creationId="{37962AE0-6A1C-4B76-9D52-10E5E6D7D3BB}"/>
          </ac:spMkLst>
        </pc:spChg>
        <pc:spChg chg="add del">
          <ac:chgData name="Jeřábek Tobiáš" userId="S::jerabek.tobias@skolazajecice.cz::e7efaf70-50c1-4eb7-9443-58ff90da0e13" providerId="AD" clId="Web-{0A901609-9DCC-42D9-8CC0-052059090E28}" dt="2022-04-20T18:51:09.770" v="150"/>
          <ac:spMkLst>
            <pc:docMk/>
            <pc:sldMk cId="1625348276" sldId="260"/>
            <ac:spMk id="93" creationId="{57F13ED5-0B21-0D6E-3AA4-18A87A982543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95" creationId="{247A131F-D5DE-41A5-B4CF-4F345319B40B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96" creationId="{3AF4666D-BD98-40A5-A75F-478B982010B2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97" creationId="{68680585-71F9-4721-A998-4974171D2EB4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98" creationId="{12BC95C2-2EEC-4F59-ABA8-660B0D059CCF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101" creationId="{F1174801-1395-44C5-9B00-CCAC45C056E7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102" creationId="{996DFAFB-BCE1-4BEC-82FB-D574234DEF0A}"/>
          </ac:spMkLst>
        </pc:spChg>
        <pc:spChg chg="add">
          <ac:chgData name="Jeřábek Tobiáš" userId="S::jerabek.tobias@skolazajecice.cz::e7efaf70-50c1-4eb7-9443-58ff90da0e13" providerId="AD" clId="Web-{0A901609-9DCC-42D9-8CC0-052059090E28}" dt="2022-04-20T18:51:09.801" v="151"/>
          <ac:spMkLst>
            <pc:docMk/>
            <pc:sldMk cId="1625348276" sldId="260"/>
            <ac:spMk id="103" creationId="{8D2A0DB3-EF43-4032-9B27-954E12CCB688}"/>
          </ac:spMkLst>
        </pc:spChg>
        <pc:grpChg chg="add del">
          <ac:chgData name="Jeřábek Tobiáš" userId="S::jerabek.tobias@skolazajecice.cz::e7efaf70-50c1-4eb7-9443-58ff90da0e13" providerId="AD" clId="Web-{0A901609-9DCC-42D9-8CC0-052059090E28}" dt="2022-04-20T18:51:05.535" v="148"/>
          <ac:grpSpMkLst>
            <pc:docMk/>
            <pc:sldMk cId="1625348276" sldId="260"/>
            <ac:grpSpMk id="18" creationId="{03E9870D-4BBA-43AF-8D44-BBADF020CFF6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5.535" v="148"/>
          <ac:grpSpMkLst>
            <pc:docMk/>
            <pc:sldMk cId="1625348276" sldId="260"/>
            <ac:grpSpMk id="27" creationId="{C3279E8D-2BAA-4CB1-834B-09FADD54DE56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5.535" v="148"/>
          <ac:grpSpMkLst>
            <pc:docMk/>
            <pc:sldMk cId="1625348276" sldId="260"/>
            <ac:grpSpMk id="42" creationId="{7DF11618-754F-4C58-94AD-F7AA3530D6AF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9.770" v="150"/>
          <ac:grpSpMkLst>
            <pc:docMk/>
            <pc:sldMk cId="1625348276" sldId="260"/>
            <ac:grpSpMk id="50" creationId="{284021E3-6F46-410C-BF43-B2DED736558E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51:09.801" v="151"/>
          <ac:grpSpMkLst>
            <pc:docMk/>
            <pc:sldMk cId="1625348276" sldId="260"/>
            <ac:grpSpMk id="51" creationId="{8F281804-17FE-49B9-9065-1A44CD473CAE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5.535" v="148"/>
          <ac:grpSpMkLst>
            <pc:docMk/>
            <pc:sldMk cId="1625348276" sldId="260"/>
            <ac:grpSpMk id="68" creationId="{A5761FD8-9CFD-4F5A-AB69-F179306BCD09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5.535" v="148"/>
          <ac:grpSpMkLst>
            <pc:docMk/>
            <pc:sldMk cId="1625348276" sldId="260"/>
            <ac:grpSpMk id="79" creationId="{361195DA-BFB4-4917-BAFD-7D3D669EFA86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9.770" v="150"/>
          <ac:grpSpMkLst>
            <pc:docMk/>
            <pc:sldMk cId="1625348276" sldId="260"/>
            <ac:grpSpMk id="87" creationId="{03E9870D-4BBA-43AF-8D44-BBADF020CFF6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9.770" v="150"/>
          <ac:grpSpMkLst>
            <pc:docMk/>
            <pc:sldMk cId="1625348276" sldId="260"/>
            <ac:grpSpMk id="88" creationId="{C3279E8D-2BAA-4CB1-834B-09FADD54DE56}"/>
          </ac:grpSpMkLst>
        </pc:grpChg>
        <pc:grpChg chg="add del">
          <ac:chgData name="Jeřábek Tobiáš" userId="S::jerabek.tobias@skolazajecice.cz::e7efaf70-50c1-4eb7-9443-58ff90da0e13" providerId="AD" clId="Web-{0A901609-9DCC-42D9-8CC0-052059090E28}" dt="2022-04-20T18:51:09.770" v="150"/>
          <ac:grpSpMkLst>
            <pc:docMk/>
            <pc:sldMk cId="1625348276" sldId="260"/>
            <ac:grpSpMk id="91" creationId="{34B438D8-EF7C-445C-8B7F-953BEB1BC133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51:09.801" v="151"/>
          <ac:grpSpMkLst>
            <pc:docMk/>
            <pc:sldMk cId="1625348276" sldId="260"/>
            <ac:grpSpMk id="99" creationId="{03E9870D-4BBA-43AF-8D44-BBADF020CFF6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51:09.801" v="151"/>
          <ac:grpSpMkLst>
            <pc:docMk/>
            <pc:sldMk cId="1625348276" sldId="260"/>
            <ac:grpSpMk id="100" creationId="{C3279E8D-2BAA-4CB1-834B-09FADD54DE56}"/>
          </ac:grpSpMkLst>
        </pc:grpChg>
        <pc:grpChg chg="add">
          <ac:chgData name="Jeřábek Tobiáš" userId="S::jerabek.tobias@skolazajecice.cz::e7efaf70-50c1-4eb7-9443-58ff90da0e13" providerId="AD" clId="Web-{0A901609-9DCC-42D9-8CC0-052059090E28}" dt="2022-04-20T18:51:09.801" v="151"/>
          <ac:grpSpMkLst>
            <pc:docMk/>
            <pc:sldMk cId="1625348276" sldId="260"/>
            <ac:grpSpMk id="104" creationId="{18579DB9-24B0-487B-81E3-8D02AD5F8C81}"/>
          </ac:grpSpMkLst>
        </pc:grpChg>
        <pc:picChg chg="add mod ord">
          <ac:chgData name="Jeřábek Tobiáš" userId="S::jerabek.tobias@skolazajecice.cz::e7efaf70-50c1-4eb7-9443-58ff90da0e13" providerId="AD" clId="Web-{0A901609-9DCC-42D9-8CC0-052059090E28}" dt="2022-04-20T18:51:09.801" v="151"/>
          <ac:picMkLst>
            <pc:docMk/>
            <pc:sldMk cId="1625348276" sldId="260"/>
            <ac:picMk id="5" creationId="{03859458-16A9-769D-2DB4-FDE526684F46}"/>
          </ac:picMkLst>
        </pc:picChg>
      </pc:sldChg>
      <pc:sldChg chg="modSp new">
        <pc:chgData name="Jeřábek Tobiáš" userId="S::jerabek.tobias@skolazajecice.cz::e7efaf70-50c1-4eb7-9443-58ff90da0e13" providerId="AD" clId="Web-{0A901609-9DCC-42D9-8CC0-052059090E28}" dt="2022-04-20T18:54:48.797" v="161" actId="20577"/>
        <pc:sldMkLst>
          <pc:docMk/>
          <pc:sldMk cId="2058609677" sldId="261"/>
        </pc:sldMkLst>
        <pc:spChg chg="mod">
          <ac:chgData name="Jeřábek Tobiáš" userId="S::jerabek.tobias@skolazajecice.cz::e7efaf70-50c1-4eb7-9443-58ff90da0e13" providerId="AD" clId="Web-{0A901609-9DCC-42D9-8CC0-052059090E28}" dt="2022-04-20T18:51:48.037" v="157" actId="20577"/>
          <ac:spMkLst>
            <pc:docMk/>
            <pc:sldMk cId="2058609677" sldId="261"/>
            <ac:spMk id="2" creationId="{CF375F0D-D45F-2B91-C25D-C5CBAD945C50}"/>
          </ac:spMkLst>
        </pc:spChg>
        <pc:spChg chg="mod">
          <ac:chgData name="Jeřábek Tobiáš" userId="S::jerabek.tobias@skolazajecice.cz::e7efaf70-50c1-4eb7-9443-58ff90da0e13" providerId="AD" clId="Web-{0A901609-9DCC-42D9-8CC0-052059090E28}" dt="2022-04-20T18:54:48.797" v="161" actId="20577"/>
          <ac:spMkLst>
            <pc:docMk/>
            <pc:sldMk cId="2058609677" sldId="261"/>
            <ac:spMk id="3" creationId="{3B0369E3-5411-3829-10DB-2DF08C063B7B}"/>
          </ac:spMkLst>
        </pc:spChg>
      </pc:sldChg>
      <pc:sldMasterChg chg="add del addSldLayout delSldLayout">
        <pc:chgData name="Jeřábek Tobiáš" userId="S::jerabek.tobias@skolazajecice.cz::e7efaf70-50c1-4eb7-9443-58ff90da0e13" providerId="AD" clId="Web-{0A901609-9DCC-42D9-8CC0-052059090E28}" dt="2022-04-20T18:18:16.467" v="6"/>
        <pc:sldMasterMkLst>
          <pc:docMk/>
          <pc:sldMasterMk cId="0" sldId="2147483648"/>
        </pc:sldMasterMkLst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49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0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1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2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3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4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5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6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7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8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59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61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63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0" sldId="2147483648"/>
            <pc:sldLayoutMk cId="0" sldId="2147483666"/>
          </pc:sldLayoutMkLst>
        </pc:sldLayoutChg>
      </pc:sldMasterChg>
      <pc:sldMasterChg chg="add del addSldLayout delSldLayout">
        <pc:chgData name="Jeřábek Tobiáš" userId="S::jerabek.tobias@skolazajecice.cz::e7efaf70-50c1-4eb7-9443-58ff90da0e13" providerId="AD" clId="Web-{0A901609-9DCC-42D9-8CC0-052059090E28}" dt="2022-04-20T18:18:16.389" v="5"/>
        <pc:sldMasterMkLst>
          <pc:docMk/>
          <pc:sldMasterMk cId="3985338761" sldId="2147483673"/>
        </pc:sldMasterMkLst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1203390089" sldId="2147483662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1173309057" sldId="2147483664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4086483895" sldId="2147483665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3238529125" sldId="2147483667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3906655840" sldId="2147483668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757283654" sldId="2147483669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1569552750" sldId="2147483670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4143642462" sldId="2147483671"/>
          </pc:sldLayoutMkLst>
        </pc:sldLayoutChg>
        <pc:sldLayoutChg chg="add del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2586755785" sldId="2147483672"/>
          </pc:sldLayoutMkLst>
        </pc:sldLayoutChg>
        <pc:sldLayoutChg chg="add del replId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3452201658" sldId="2147483674"/>
          </pc:sldLayoutMkLst>
        </pc:sldLayoutChg>
        <pc:sldLayoutChg chg="add del replId">
          <pc:chgData name="Jeřábek Tobiáš" userId="S::jerabek.tobias@skolazajecice.cz::e7efaf70-50c1-4eb7-9443-58ff90da0e13" providerId="AD" clId="Web-{0A901609-9DCC-42D9-8CC0-052059090E28}" dt="2022-04-20T18:18:16.389" v="5"/>
          <pc:sldLayoutMkLst>
            <pc:docMk/>
            <pc:sldMasterMk cId="3985338761" sldId="2147483673"/>
            <pc:sldLayoutMk cId="3910832205" sldId="2147483675"/>
          </pc:sldLayoutMkLst>
        </pc:sldLayoutChg>
      </pc:sldMasterChg>
      <pc:sldMasterChg chg="add addSldLayout">
        <pc:chgData name="Jeřábek Tobiáš" userId="S::jerabek.tobias@skolazajecice.cz::e7efaf70-50c1-4eb7-9443-58ff90da0e13" providerId="AD" clId="Web-{0A901609-9DCC-42D9-8CC0-052059090E28}" dt="2022-04-20T18:18:16.467" v="6"/>
        <pc:sldMasterMkLst>
          <pc:docMk/>
          <pc:sldMasterMk cId="4179568046" sldId="2147483712"/>
        </pc:sldMasterMkLst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3146508149" sldId="2147483701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878622177" sldId="2147483702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921296509" sldId="2147483703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2722560738" sldId="2147483704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1199192171" sldId="2147483705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538652688" sldId="2147483706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2102568328" sldId="2147483707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3820099853" sldId="2147483708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3895311817" sldId="2147483709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2669684545" sldId="2147483710"/>
          </pc:sldLayoutMkLst>
        </pc:sldLayoutChg>
        <pc:sldLayoutChg chg="add">
          <pc:chgData name="Jeřábek Tobiáš" userId="S::jerabek.tobias@skolazajecice.cz::e7efaf70-50c1-4eb7-9443-58ff90da0e13" providerId="AD" clId="Web-{0A901609-9DCC-42D9-8CC0-052059090E28}" dt="2022-04-20T18:18:16.467" v="6"/>
          <pc:sldLayoutMkLst>
            <pc:docMk/>
            <pc:sldMasterMk cId="4179568046" sldId="2147483712"/>
            <pc:sldLayoutMk cId="2993581816" sldId="2147483711"/>
          </pc:sldLayoutMkLst>
        </pc:sldLayoutChg>
      </pc:sldMasterChg>
    </pc:docChg>
  </pc:docChgLst>
  <pc:docChgLst>
    <pc:chgData name="Jeřábek Tobiáš" userId="S::jerabek.tobias@skolazajecice.cz::e7efaf70-50c1-4eb7-9443-58ff90da0e13" providerId="AD" clId="Web-{A31A6993-E26B-07DE-FAB3-01095C246634}"/>
    <pc:docChg chg="modSld">
      <pc:chgData name="Jeřábek Tobiáš" userId="S::jerabek.tobias@skolazajecice.cz::e7efaf70-50c1-4eb7-9443-58ff90da0e13" providerId="AD" clId="Web-{A31A6993-E26B-07DE-FAB3-01095C246634}" dt="2022-04-20T19:00:08.146" v="6" actId="20577"/>
      <pc:docMkLst>
        <pc:docMk/>
      </pc:docMkLst>
      <pc:sldChg chg="modSp modTransition">
        <pc:chgData name="Jeřábek Tobiáš" userId="S::jerabek.tobias@skolazajecice.cz::e7efaf70-50c1-4eb7-9443-58ff90da0e13" providerId="AD" clId="Web-{A31A6993-E26B-07DE-FAB3-01095C246634}" dt="2022-04-20T19:00:08.146" v="6" actId="20577"/>
        <pc:sldMkLst>
          <pc:docMk/>
          <pc:sldMk cId="2029002549" sldId="256"/>
        </pc:sldMkLst>
        <pc:spChg chg="mod">
          <ac:chgData name="Jeřábek Tobiáš" userId="S::jerabek.tobias@skolazajecice.cz::e7efaf70-50c1-4eb7-9443-58ff90da0e13" providerId="AD" clId="Web-{A31A6993-E26B-07DE-FAB3-01095C246634}" dt="2022-04-20T19:00:08.146" v="6" actId="20577"/>
          <ac:spMkLst>
            <pc:docMk/>
            <pc:sldMk cId="2029002549" sldId="256"/>
            <ac:spMk id="2" creationId="{00000000-0000-0000-0000-000000000000}"/>
          </ac:spMkLst>
        </pc:spChg>
      </pc:sldChg>
      <pc:sldChg chg="modTransition">
        <pc:chgData name="Jeřábek Tobiáš" userId="S::jerabek.tobias@skolazajecice.cz::e7efaf70-50c1-4eb7-9443-58ff90da0e13" providerId="AD" clId="Web-{A31A6993-E26B-07DE-FAB3-01095C246634}" dt="2022-04-20T18:57:46.612" v="1"/>
        <pc:sldMkLst>
          <pc:docMk/>
          <pc:sldMk cId="844042592" sldId="258"/>
        </pc:sldMkLst>
      </pc:sldChg>
      <pc:sldChg chg="modTransition">
        <pc:chgData name="Jeřábek Tobiáš" userId="S::jerabek.tobias@skolazajecice.cz::e7efaf70-50c1-4eb7-9443-58ff90da0e13" providerId="AD" clId="Web-{A31A6993-E26B-07DE-FAB3-01095C246634}" dt="2022-04-20T18:57:53.706" v="2"/>
        <pc:sldMkLst>
          <pc:docMk/>
          <pc:sldMk cId="1094514297" sldId="259"/>
        </pc:sldMkLst>
      </pc:sldChg>
      <pc:sldChg chg="modTransition">
        <pc:chgData name="Jeřábek Tobiáš" userId="S::jerabek.tobias@skolazajecice.cz::e7efaf70-50c1-4eb7-9443-58ff90da0e13" providerId="AD" clId="Web-{A31A6993-E26B-07DE-FAB3-01095C246634}" dt="2022-04-20T18:58:04.831" v="3"/>
        <pc:sldMkLst>
          <pc:docMk/>
          <pc:sldMk cId="1625348276" sldId="260"/>
        </pc:sldMkLst>
      </pc:sldChg>
      <pc:sldChg chg="modTransition">
        <pc:chgData name="Jeřábek Tobiáš" userId="S::jerabek.tobias@skolazajecice.cz::e7efaf70-50c1-4eb7-9443-58ff90da0e13" providerId="AD" clId="Web-{A31A6993-E26B-07DE-FAB3-01095C246634}" dt="2022-04-20T18:58:19.550" v="4"/>
        <pc:sldMkLst>
          <pc:docMk/>
          <pc:sldMk cId="2058609677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38378210-962C-47D8-A5BD-14B8DEFD7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A6CE271-61FB-4712-BC9D-B08EA4C920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D77A8-7D9B-471C-9B83-993E3C939C78}" type="datetime1">
              <a:rPr lang="cs-CZ" smtClean="0"/>
              <a:t>26.04.2022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9ACB231-B449-4CDC-B905-F278E61749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6D3721-A056-46BB-BBA6-113CCA4243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ED77-71F3-43B7-AAD4-54694DA22A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2288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6A0BD-21C6-4226-A406-2592A4EA6C02}" type="datetime1">
              <a:rPr lang="cs-CZ" smtClean="0"/>
              <a:pPr/>
              <a:t>26.04.2022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noProof="0" dirty="0"/>
              <a:t>Po kliknutí můžete upravovat styly textu v předloze.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3194D-D78B-413D-BFCF-85ED33014409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4130136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3194D-D78B-413D-BFCF-85ED3301440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81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6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6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9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1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8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8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9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0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2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9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4/26/2022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6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GM_6yJwPJs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8">
            <a:extLst>
              <a:ext uri="{FF2B5EF4-FFF2-40B4-BE49-F238E27FC236}">
                <a16:creationId xmlns:a16="http://schemas.microsoft.com/office/drawing/2014/main" id="{81BC67A1-175E-439E-85E2-88911C119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94A7B82C-30F1-42B4-BE36-3DB42DD51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5" name="Rectangle 12">
            <a:extLst>
              <a:ext uri="{FF2B5EF4-FFF2-40B4-BE49-F238E27FC236}">
                <a16:creationId xmlns:a16="http://schemas.microsoft.com/office/drawing/2014/main" id="{43CA1578-CEEB-41BB-8068-C0DA02C36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3" descr="Abstraktní optická vlákna v duhových barvách">
            <a:extLst>
              <a:ext uri="{FF2B5EF4-FFF2-40B4-BE49-F238E27FC236}">
                <a16:creationId xmlns:a16="http://schemas.microsoft.com/office/drawing/2014/main" id="{0863A6D2-6D3E-78AA-E8E1-C9F63E6F1EF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8073" r="6" b="7532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7DF11618-754F-4C58-94AD-F7AA3530D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125493" y="145598"/>
            <a:ext cx="5104732" cy="4853749"/>
            <a:chOff x="3538537" y="995362"/>
            <a:chExt cx="5104732" cy="4853749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4C1B16-3C93-4003-88AD-F74DAD18C8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48071" y="1004887"/>
              <a:ext cx="5085197" cy="4844224"/>
            </a:xfrm>
            <a:custGeom>
              <a:avLst/>
              <a:gdLst>
                <a:gd name="connsiteX0" fmla="*/ 425663 w 5085197"/>
                <a:gd name="connsiteY0" fmla="*/ 0 h 4844224"/>
                <a:gd name="connsiteX1" fmla="*/ 277263 w 5085197"/>
                <a:gd name="connsiteY1" fmla="*/ 200882 h 4844224"/>
                <a:gd name="connsiteX2" fmla="*/ 155629 w 5085197"/>
                <a:gd name="connsiteY2" fmla="*/ 472154 h 4844224"/>
                <a:gd name="connsiteX3" fmla="*/ 55998 w 5085197"/>
                <a:gd name="connsiteY3" fmla="*/ 785336 h 4844224"/>
                <a:gd name="connsiteX4" fmla="*/ 6182 w 5085197"/>
                <a:gd name="connsiteY4" fmla="*/ 1154335 h 4844224"/>
                <a:gd name="connsiteX5" fmla="*/ 6182 w 5085197"/>
                <a:gd name="connsiteY5" fmla="*/ 1577245 h 4844224"/>
                <a:gd name="connsiteX6" fmla="*/ 59998 w 5085197"/>
                <a:gd name="connsiteY6" fmla="*/ 1960245 h 4844224"/>
                <a:gd name="connsiteX7" fmla="*/ 187633 w 5085197"/>
                <a:gd name="connsiteY7" fmla="*/ 2261426 h 4844224"/>
                <a:gd name="connsiteX8" fmla="*/ 365084 w 5085197"/>
                <a:gd name="connsiteY8" fmla="*/ 2474881 h 4844224"/>
                <a:gd name="connsiteX9" fmla="*/ 642261 w 5085197"/>
                <a:gd name="connsiteY9" fmla="*/ 2658428 h 4844224"/>
                <a:gd name="connsiteX10" fmla="*/ 965254 w 5085197"/>
                <a:gd name="connsiteY10" fmla="*/ 2770156 h 4844224"/>
                <a:gd name="connsiteX11" fmla="*/ 1312155 w 5085197"/>
                <a:gd name="connsiteY11" fmla="*/ 2812066 h 4844224"/>
                <a:gd name="connsiteX12" fmla="*/ 1493606 w 5085197"/>
                <a:gd name="connsiteY12" fmla="*/ 2877884 h 4844224"/>
                <a:gd name="connsiteX13" fmla="*/ 1700965 w 5085197"/>
                <a:gd name="connsiteY13" fmla="*/ 3085338 h 4844224"/>
                <a:gd name="connsiteX14" fmla="*/ 1856508 w 5085197"/>
                <a:gd name="connsiteY14" fmla="*/ 3320701 h 4844224"/>
                <a:gd name="connsiteX15" fmla="*/ 1968141 w 5085197"/>
                <a:gd name="connsiteY15" fmla="*/ 3460337 h 4844224"/>
                <a:gd name="connsiteX16" fmla="*/ 2147593 w 5085197"/>
                <a:gd name="connsiteY16" fmla="*/ 3544157 h 4844224"/>
                <a:gd name="connsiteX17" fmla="*/ 2492493 w 5085197"/>
                <a:gd name="connsiteY17" fmla="*/ 3544157 h 4844224"/>
                <a:gd name="connsiteX18" fmla="*/ 2729760 w 5085197"/>
                <a:gd name="connsiteY18" fmla="*/ 3544157 h 4844224"/>
                <a:gd name="connsiteX19" fmla="*/ 2865301 w 5085197"/>
                <a:gd name="connsiteY19" fmla="*/ 3627978 h 4844224"/>
                <a:gd name="connsiteX20" fmla="*/ 2984935 w 5085197"/>
                <a:gd name="connsiteY20" fmla="*/ 3773615 h 4844224"/>
                <a:gd name="connsiteX21" fmla="*/ 3126477 w 5085197"/>
                <a:gd name="connsiteY21" fmla="*/ 3995071 h 4844224"/>
                <a:gd name="connsiteX22" fmla="*/ 3293926 w 5085197"/>
                <a:gd name="connsiteY22" fmla="*/ 4348163 h 4844224"/>
                <a:gd name="connsiteX23" fmla="*/ 3445469 w 5085197"/>
                <a:gd name="connsiteY23" fmla="*/ 4623435 h 4844224"/>
                <a:gd name="connsiteX24" fmla="*/ 3549196 w 5085197"/>
                <a:gd name="connsiteY24" fmla="*/ 4727163 h 4844224"/>
                <a:gd name="connsiteX25" fmla="*/ 3953913 w 5085197"/>
                <a:gd name="connsiteY25" fmla="*/ 4773073 h 4844224"/>
                <a:gd name="connsiteX26" fmla="*/ 4406542 w 5085197"/>
                <a:gd name="connsiteY26" fmla="*/ 4729163 h 4844224"/>
                <a:gd name="connsiteX27" fmla="*/ 4573991 w 5085197"/>
                <a:gd name="connsiteY27" fmla="*/ 4709256 h 4844224"/>
                <a:gd name="connsiteX28" fmla="*/ 5085198 w 5085197"/>
                <a:gd name="connsiteY28" fmla="*/ 4844225 h 4844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085197" h="4844224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E65E8AD-ED51-4874-AABA-DDA0C1597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22792" y="1004887"/>
              <a:ext cx="5010476" cy="4649438"/>
            </a:xfrm>
            <a:custGeom>
              <a:avLst/>
              <a:gdLst>
                <a:gd name="connsiteX0" fmla="*/ 454193 w 5010476"/>
                <a:gd name="connsiteY0" fmla="*/ 0 h 4649438"/>
                <a:gd name="connsiteX1" fmla="*/ 352085 w 5010476"/>
                <a:gd name="connsiteY1" fmla="*/ 92869 h 4649438"/>
                <a:gd name="connsiteX2" fmla="*/ 242452 w 5010476"/>
                <a:gd name="connsiteY2" fmla="*/ 260414 h 4649438"/>
                <a:gd name="connsiteX3" fmla="*/ 130819 w 5010476"/>
                <a:gd name="connsiteY3" fmla="*/ 535686 h 4649438"/>
                <a:gd name="connsiteX4" fmla="*/ 57000 w 5010476"/>
                <a:gd name="connsiteY4" fmla="*/ 761143 h 4649438"/>
                <a:gd name="connsiteX5" fmla="*/ 3184 w 5010476"/>
                <a:gd name="connsiteY5" fmla="*/ 1140143 h 4649438"/>
                <a:gd name="connsiteX6" fmla="*/ 3184 w 5010476"/>
                <a:gd name="connsiteY6" fmla="*/ 1439704 h 4649438"/>
                <a:gd name="connsiteX7" fmla="*/ 60524 w 5010476"/>
                <a:gd name="connsiteY7" fmla="*/ 1905953 h 4649438"/>
                <a:gd name="connsiteX8" fmla="*/ 213686 w 5010476"/>
                <a:gd name="connsiteY8" fmla="*/ 2269808 h 4649438"/>
                <a:gd name="connsiteX9" fmla="*/ 373325 w 5010476"/>
                <a:gd name="connsiteY9" fmla="*/ 2455926 h 4649438"/>
                <a:gd name="connsiteX10" fmla="*/ 644502 w 5010476"/>
                <a:gd name="connsiteY10" fmla="*/ 2625662 h 4649438"/>
                <a:gd name="connsiteX11" fmla="*/ 902915 w 5010476"/>
                <a:gd name="connsiteY11" fmla="*/ 2697195 h 4649438"/>
                <a:gd name="connsiteX12" fmla="*/ 1224860 w 5010476"/>
                <a:gd name="connsiteY12" fmla="*/ 2719102 h 4649438"/>
                <a:gd name="connsiteX13" fmla="*/ 1430315 w 5010476"/>
                <a:gd name="connsiteY13" fmla="*/ 2731008 h 4649438"/>
                <a:gd name="connsiteX14" fmla="*/ 1652914 w 5010476"/>
                <a:gd name="connsiteY14" fmla="*/ 2852642 h 4649438"/>
                <a:gd name="connsiteX15" fmla="*/ 1739306 w 5010476"/>
                <a:gd name="connsiteY15" fmla="*/ 2985611 h 4649438"/>
                <a:gd name="connsiteX16" fmla="*/ 1848938 w 5010476"/>
                <a:gd name="connsiteY16" fmla="*/ 3155156 h 4649438"/>
                <a:gd name="connsiteX17" fmla="*/ 2015054 w 5010476"/>
                <a:gd name="connsiteY17" fmla="*/ 3294793 h 4649438"/>
                <a:gd name="connsiteX18" fmla="*/ 2231082 w 5010476"/>
                <a:gd name="connsiteY18" fmla="*/ 3336322 h 4649438"/>
                <a:gd name="connsiteX19" fmla="*/ 2427106 w 5010476"/>
                <a:gd name="connsiteY19" fmla="*/ 3278124 h 4649438"/>
                <a:gd name="connsiteX20" fmla="*/ 2531786 w 5010476"/>
                <a:gd name="connsiteY20" fmla="*/ 3151823 h 4649438"/>
                <a:gd name="connsiteX21" fmla="*/ 2520165 w 5010476"/>
                <a:gd name="connsiteY21" fmla="*/ 2907411 h 4649438"/>
                <a:gd name="connsiteX22" fmla="*/ 2481970 w 5010476"/>
                <a:gd name="connsiteY22" fmla="*/ 2648045 h 4649438"/>
                <a:gd name="connsiteX23" fmla="*/ 2458729 w 5010476"/>
                <a:gd name="connsiteY23" fmla="*/ 2513362 h 4649438"/>
                <a:gd name="connsiteX24" fmla="*/ 2458729 w 5010476"/>
                <a:gd name="connsiteY24" fmla="*/ 2408587 h 4649438"/>
                <a:gd name="connsiteX25" fmla="*/ 2581697 w 5010476"/>
                <a:gd name="connsiteY25" fmla="*/ 2310479 h 4649438"/>
                <a:gd name="connsiteX26" fmla="*/ 2762767 w 5010476"/>
                <a:gd name="connsiteY26" fmla="*/ 2325434 h 4649438"/>
                <a:gd name="connsiteX27" fmla="*/ 2872400 w 5010476"/>
                <a:gd name="connsiteY27" fmla="*/ 2410206 h 4649438"/>
                <a:gd name="connsiteX28" fmla="*/ 2925549 w 5010476"/>
                <a:gd name="connsiteY28" fmla="*/ 2637949 h 4649438"/>
                <a:gd name="connsiteX29" fmla="*/ 2820869 w 5010476"/>
                <a:gd name="connsiteY29" fmla="*/ 2968752 h 4649438"/>
                <a:gd name="connsiteX30" fmla="*/ 2789342 w 5010476"/>
                <a:gd name="connsiteY30" fmla="*/ 3194876 h 4649438"/>
                <a:gd name="connsiteX31" fmla="*/ 2889069 w 5010476"/>
                <a:gd name="connsiteY31" fmla="*/ 3447574 h 4649438"/>
                <a:gd name="connsiteX32" fmla="*/ 3070139 w 5010476"/>
                <a:gd name="connsiteY32" fmla="*/ 3783330 h 4649438"/>
                <a:gd name="connsiteX33" fmla="*/ 3181486 w 5010476"/>
                <a:gd name="connsiteY33" fmla="*/ 4014407 h 4649438"/>
                <a:gd name="connsiteX34" fmla="*/ 3351888 w 5010476"/>
                <a:gd name="connsiteY34" fmla="*/ 4312539 h 4649438"/>
                <a:gd name="connsiteX35" fmla="*/ 3512194 w 5010476"/>
                <a:gd name="connsiteY35" fmla="*/ 4504087 h 4649438"/>
                <a:gd name="connsiteX36" fmla="*/ 3670119 w 5010476"/>
                <a:gd name="connsiteY36" fmla="*/ 4595051 h 4649438"/>
                <a:gd name="connsiteX37" fmla="*/ 3909386 w 5010476"/>
                <a:gd name="connsiteY37" fmla="*/ 4623816 h 4649438"/>
                <a:gd name="connsiteX38" fmla="*/ 4136653 w 5010476"/>
                <a:gd name="connsiteY38" fmla="*/ 4623816 h 4649438"/>
                <a:gd name="connsiteX39" fmla="*/ 4435071 w 5010476"/>
                <a:gd name="connsiteY39" fmla="*/ 4599432 h 4649438"/>
                <a:gd name="connsiteX40" fmla="*/ 4562992 w 5010476"/>
                <a:gd name="connsiteY40" fmla="*/ 4599432 h 4649438"/>
                <a:gd name="connsiteX41" fmla="*/ 5010477 w 5010476"/>
                <a:gd name="connsiteY41" fmla="*/ 4649439 h 4649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5010476" h="4649438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8E5C306-3C29-4BD3-97E1-DCA86FF3E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99586" y="1004887"/>
              <a:ext cx="4933777" cy="4552473"/>
            </a:xfrm>
            <a:custGeom>
              <a:avLst/>
              <a:gdLst>
                <a:gd name="connsiteX0" fmla="*/ 4933778 w 4933777"/>
                <a:gd name="connsiteY0" fmla="*/ 4552474 h 4552473"/>
                <a:gd name="connsiteX1" fmla="*/ 4020997 w 4933777"/>
                <a:gd name="connsiteY1" fmla="*/ 4493324 h 4552473"/>
                <a:gd name="connsiteX2" fmla="*/ 3777538 w 4933777"/>
                <a:gd name="connsiteY2" fmla="*/ 4468273 h 4552473"/>
                <a:gd name="connsiteX3" fmla="*/ 3411207 w 4933777"/>
                <a:gd name="connsiteY3" fmla="*/ 4277868 h 4552473"/>
                <a:gd name="connsiteX4" fmla="*/ 3215944 w 4933777"/>
                <a:gd name="connsiteY4" fmla="*/ 3958971 h 4552473"/>
                <a:gd name="connsiteX5" fmla="*/ 3056400 w 4933777"/>
                <a:gd name="connsiteY5" fmla="*/ 3618548 h 4552473"/>
                <a:gd name="connsiteX6" fmla="*/ 2963341 w 4933777"/>
                <a:gd name="connsiteY6" fmla="*/ 3314319 h 4552473"/>
                <a:gd name="connsiteX7" fmla="*/ 3029825 w 4933777"/>
                <a:gd name="connsiteY7" fmla="*/ 2870454 h 4552473"/>
                <a:gd name="connsiteX8" fmla="*/ 3094595 w 4933777"/>
                <a:gd name="connsiteY8" fmla="*/ 2449830 h 4552473"/>
                <a:gd name="connsiteX9" fmla="*/ 2979915 w 4933777"/>
                <a:gd name="connsiteY9" fmla="*/ 2245328 h 4552473"/>
                <a:gd name="connsiteX10" fmla="*/ 2843707 w 4933777"/>
                <a:gd name="connsiteY10" fmla="*/ 2162175 h 4552473"/>
                <a:gd name="connsiteX11" fmla="*/ 2529668 w 4933777"/>
                <a:gd name="connsiteY11" fmla="*/ 2080736 h 4552473"/>
                <a:gd name="connsiteX12" fmla="*/ 2336977 w 4933777"/>
                <a:gd name="connsiteY12" fmla="*/ 2125599 h 4552473"/>
                <a:gd name="connsiteX13" fmla="*/ 2044559 w 4933777"/>
                <a:gd name="connsiteY13" fmla="*/ 2271903 h 4552473"/>
                <a:gd name="connsiteX14" fmla="*/ 2007317 w 4933777"/>
                <a:gd name="connsiteY14" fmla="*/ 2312099 h 4552473"/>
                <a:gd name="connsiteX15" fmla="*/ 1999030 w 4933777"/>
                <a:gd name="connsiteY15" fmla="*/ 2371916 h 4552473"/>
                <a:gd name="connsiteX16" fmla="*/ 2129427 w 4933777"/>
                <a:gd name="connsiteY16" fmla="*/ 2502408 h 4552473"/>
                <a:gd name="connsiteX17" fmla="*/ 2226582 w 4933777"/>
                <a:gd name="connsiteY17" fmla="*/ 2627948 h 4552473"/>
                <a:gd name="connsiteX18" fmla="*/ 2273064 w 4933777"/>
                <a:gd name="connsiteY18" fmla="*/ 2782538 h 4552473"/>
                <a:gd name="connsiteX19" fmla="*/ 2203246 w 4933777"/>
                <a:gd name="connsiteY19" fmla="*/ 2993612 h 4552473"/>
                <a:gd name="connsiteX20" fmla="*/ 2115140 w 4933777"/>
                <a:gd name="connsiteY20" fmla="*/ 3048476 h 4552473"/>
                <a:gd name="connsiteX21" fmla="*/ 1952262 w 4933777"/>
                <a:gd name="connsiteY21" fmla="*/ 3025235 h 4552473"/>
                <a:gd name="connsiteX22" fmla="*/ 1801100 w 4933777"/>
                <a:gd name="connsiteY22" fmla="*/ 2888933 h 4552473"/>
                <a:gd name="connsiteX23" fmla="*/ 1722995 w 4933777"/>
                <a:gd name="connsiteY23" fmla="*/ 2689479 h 4552473"/>
                <a:gd name="connsiteX24" fmla="*/ 1653177 w 4933777"/>
                <a:gd name="connsiteY24" fmla="*/ 2574798 h 4552473"/>
                <a:gd name="connsiteX25" fmla="*/ 1500301 w 4933777"/>
                <a:gd name="connsiteY25" fmla="*/ 2531555 h 4552473"/>
                <a:gd name="connsiteX26" fmla="*/ 1364093 w 4933777"/>
                <a:gd name="connsiteY26" fmla="*/ 2583085 h 4552473"/>
                <a:gd name="connsiteX27" fmla="*/ 1191310 w 4933777"/>
                <a:gd name="connsiteY27" fmla="*/ 2618041 h 4552473"/>
                <a:gd name="connsiteX28" fmla="*/ 759351 w 4933777"/>
                <a:gd name="connsiteY28" fmla="*/ 2618041 h 4552473"/>
                <a:gd name="connsiteX29" fmla="*/ 506843 w 4933777"/>
                <a:gd name="connsiteY29" fmla="*/ 2521649 h 4552473"/>
                <a:gd name="connsiteX30" fmla="*/ 290816 w 4933777"/>
                <a:gd name="connsiteY30" fmla="*/ 2343817 h 4552473"/>
                <a:gd name="connsiteX31" fmla="*/ 126320 w 4933777"/>
                <a:gd name="connsiteY31" fmla="*/ 2062925 h 4552473"/>
                <a:gd name="connsiteX32" fmla="*/ 24021 w 4933777"/>
                <a:gd name="connsiteY32" fmla="*/ 1594295 h 4552473"/>
                <a:gd name="connsiteX33" fmla="*/ 1066 w 4933777"/>
                <a:gd name="connsiteY33" fmla="*/ 1140428 h 4552473"/>
                <a:gd name="connsiteX34" fmla="*/ 87172 w 4933777"/>
                <a:gd name="connsiteY34" fmla="*/ 617601 h 4552473"/>
                <a:gd name="connsiteX35" fmla="*/ 256526 w 4933777"/>
                <a:gd name="connsiteY35" fmla="*/ 249936 h 4552473"/>
                <a:gd name="connsiteX36" fmla="*/ 461504 w 4933777"/>
                <a:gd name="connsiteY36" fmla="*/ 0 h 4552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933777" h="4552473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B2BA2F3-A842-4EA4-8CB8-FD66BD1CE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72372" y="1004887"/>
              <a:ext cx="4844417" cy="4402074"/>
            </a:xfrm>
            <a:custGeom>
              <a:avLst/>
              <a:gdLst>
                <a:gd name="connsiteX0" fmla="*/ 486254 w 4844417"/>
                <a:gd name="connsiteY0" fmla="*/ 0 h 4402074"/>
                <a:gd name="connsiteX1" fmla="*/ 223364 w 4844417"/>
                <a:gd name="connsiteY1" fmla="*/ 286226 h 4402074"/>
                <a:gd name="connsiteX2" fmla="*/ 67821 w 4844417"/>
                <a:gd name="connsiteY2" fmla="*/ 699135 h 4402074"/>
                <a:gd name="connsiteX3" fmla="*/ 3 w 4844417"/>
                <a:gd name="connsiteY3" fmla="*/ 1273683 h 4402074"/>
                <a:gd name="connsiteX4" fmla="*/ 135543 w 4844417"/>
                <a:gd name="connsiteY4" fmla="*/ 2031683 h 4402074"/>
                <a:gd name="connsiteX5" fmla="*/ 297088 w 4844417"/>
                <a:gd name="connsiteY5" fmla="*/ 2312956 h 4402074"/>
                <a:gd name="connsiteX6" fmla="*/ 582171 w 4844417"/>
                <a:gd name="connsiteY6" fmla="*/ 2518410 h 4402074"/>
                <a:gd name="connsiteX7" fmla="*/ 972982 w 4844417"/>
                <a:gd name="connsiteY7" fmla="*/ 2518410 h 4402074"/>
                <a:gd name="connsiteX8" fmla="*/ 1389700 w 4844417"/>
                <a:gd name="connsiteY8" fmla="*/ 2350484 h 4402074"/>
                <a:gd name="connsiteX9" fmla="*/ 1665544 w 4844417"/>
                <a:gd name="connsiteY9" fmla="*/ 2204180 h 4402074"/>
                <a:gd name="connsiteX10" fmla="*/ 2180656 w 4844417"/>
                <a:gd name="connsiteY10" fmla="*/ 1966436 h 4402074"/>
                <a:gd name="connsiteX11" fmla="*/ 2499649 w 4844417"/>
                <a:gd name="connsiteY11" fmla="*/ 1926527 h 4402074"/>
                <a:gd name="connsiteX12" fmla="*/ 2867695 w 4844417"/>
                <a:gd name="connsiteY12" fmla="*/ 2041303 h 4402074"/>
                <a:gd name="connsiteX13" fmla="*/ 3100295 w 4844417"/>
                <a:gd name="connsiteY13" fmla="*/ 2147602 h 4402074"/>
                <a:gd name="connsiteX14" fmla="*/ 3275174 w 4844417"/>
                <a:gd name="connsiteY14" fmla="*/ 2370582 h 4402074"/>
                <a:gd name="connsiteX15" fmla="*/ 3246123 w 4844417"/>
                <a:gd name="connsiteY15" fmla="*/ 2631948 h 4402074"/>
                <a:gd name="connsiteX16" fmla="*/ 3102581 w 4844417"/>
                <a:gd name="connsiteY16" fmla="*/ 2947892 h 4402074"/>
                <a:gd name="connsiteX17" fmla="*/ 3070958 w 4844417"/>
                <a:gd name="connsiteY17" fmla="*/ 3462052 h 4402074"/>
                <a:gd name="connsiteX18" fmla="*/ 3194402 w 4844417"/>
                <a:gd name="connsiteY18" fmla="*/ 3792379 h 4402074"/>
                <a:gd name="connsiteX19" fmla="*/ 3329371 w 4844417"/>
                <a:gd name="connsiteY19" fmla="*/ 4048030 h 4402074"/>
                <a:gd name="connsiteX20" fmla="*/ 3539017 w 4844417"/>
                <a:gd name="connsiteY20" fmla="*/ 4257771 h 4402074"/>
                <a:gd name="connsiteX21" fmla="*/ 3911254 w 4844417"/>
                <a:gd name="connsiteY21" fmla="*/ 4353592 h 4402074"/>
                <a:gd name="connsiteX22" fmla="*/ 4272632 w 4844417"/>
                <a:gd name="connsiteY22" fmla="*/ 4353592 h 4402074"/>
                <a:gd name="connsiteX23" fmla="*/ 4528760 w 4844417"/>
                <a:gd name="connsiteY23" fmla="*/ 4368832 h 4402074"/>
                <a:gd name="connsiteX24" fmla="*/ 4844418 w 4844417"/>
                <a:gd name="connsiteY24" fmla="*/ 4402074 h 4402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844417" h="4402074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1968F54-9FAB-433B-B990-0552F58E04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53707" y="1004887"/>
              <a:ext cx="3915933" cy="2452322"/>
            </a:xfrm>
            <a:custGeom>
              <a:avLst/>
              <a:gdLst>
                <a:gd name="connsiteX0" fmla="*/ 540651 w 3915933"/>
                <a:gd name="connsiteY0" fmla="*/ 0 h 2452322"/>
                <a:gd name="connsiteX1" fmla="*/ 235470 w 3915933"/>
                <a:gd name="connsiteY1" fmla="*/ 274320 h 2452322"/>
                <a:gd name="connsiteX2" fmla="*/ 103929 w 3915933"/>
                <a:gd name="connsiteY2" fmla="*/ 537496 h 2452322"/>
                <a:gd name="connsiteX3" fmla="*/ 2869 w 3915933"/>
                <a:gd name="connsiteY3" fmla="*/ 998792 h 2452322"/>
                <a:gd name="connsiteX4" fmla="*/ 59638 w 3915933"/>
                <a:gd name="connsiteY4" fmla="*/ 1582007 h 2452322"/>
                <a:gd name="connsiteX5" fmla="*/ 139934 w 3915933"/>
                <a:gd name="connsiteY5" fmla="*/ 1897856 h 2452322"/>
                <a:gd name="connsiteX6" fmla="*/ 258996 w 3915933"/>
                <a:gd name="connsiteY6" fmla="*/ 2195703 h 2452322"/>
                <a:gd name="connsiteX7" fmla="*/ 495788 w 3915933"/>
                <a:gd name="connsiteY7" fmla="*/ 2417350 h 2452322"/>
                <a:gd name="connsiteX8" fmla="*/ 627328 w 3915933"/>
                <a:gd name="connsiteY8" fmla="*/ 2450592 h 2452322"/>
                <a:gd name="connsiteX9" fmla="*/ 1170063 w 3915933"/>
                <a:gd name="connsiteY9" fmla="*/ 2249710 h 2452322"/>
                <a:gd name="connsiteX10" fmla="*/ 1352847 w 3915933"/>
                <a:gd name="connsiteY10" fmla="*/ 2102834 h 2452322"/>
                <a:gd name="connsiteX11" fmla="*/ 1978735 w 3915933"/>
                <a:gd name="connsiteY11" fmla="*/ 1834134 h 2452322"/>
                <a:gd name="connsiteX12" fmla="*/ 2306872 w 3915933"/>
                <a:gd name="connsiteY12" fmla="*/ 1789843 h 2452322"/>
                <a:gd name="connsiteX13" fmla="*/ 2731972 w 3915933"/>
                <a:gd name="connsiteY13" fmla="*/ 1870234 h 2452322"/>
                <a:gd name="connsiteX14" fmla="*/ 3172313 w 3915933"/>
                <a:gd name="connsiteY14" fmla="*/ 2021205 h 2452322"/>
                <a:gd name="connsiteX15" fmla="*/ 3573887 w 3915933"/>
                <a:gd name="connsiteY15" fmla="*/ 2010156 h 2452322"/>
                <a:gd name="connsiteX16" fmla="*/ 3860494 w 3915933"/>
                <a:gd name="connsiteY16" fmla="*/ 1867472 h 2452322"/>
                <a:gd name="connsiteX17" fmla="*/ 3913072 w 3915933"/>
                <a:gd name="connsiteY17" fmla="*/ 1652778 h 2452322"/>
                <a:gd name="connsiteX18" fmla="*/ 3681805 w 3915933"/>
                <a:gd name="connsiteY18" fmla="*/ 1295400 h 2452322"/>
                <a:gd name="connsiteX19" fmla="*/ 3029533 w 3915933"/>
                <a:gd name="connsiteY19" fmla="*/ 812197 h 2452322"/>
                <a:gd name="connsiteX20" fmla="*/ 2789789 w 3915933"/>
                <a:gd name="connsiteY20" fmla="*/ 668941 h 2452322"/>
                <a:gd name="connsiteX21" fmla="*/ 2510135 w 3915933"/>
                <a:gd name="connsiteY21" fmla="*/ 498539 h 2452322"/>
                <a:gd name="connsiteX22" fmla="*/ 2281630 w 3915933"/>
                <a:gd name="connsiteY22" fmla="*/ 355854 h 2452322"/>
                <a:gd name="connsiteX23" fmla="*/ 2002357 w 3915933"/>
                <a:gd name="connsiteY23" fmla="*/ 161544 h 2452322"/>
                <a:gd name="connsiteX24" fmla="*/ 1726037 w 3915933"/>
                <a:gd name="connsiteY24" fmla="*/ 0 h 245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915933" h="2452322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" name="Graphic 3">
              <a:extLst>
                <a:ext uri="{FF2B5EF4-FFF2-40B4-BE49-F238E27FC236}">
                  <a16:creationId xmlns:a16="http://schemas.microsoft.com/office/drawing/2014/main" id="{7DF11618-754F-4C58-94AD-F7AA3530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538537" y="995362"/>
              <a:ext cx="3521990" cy="2074884"/>
              <a:chOff x="3538537" y="995362"/>
              <a:chExt cx="3521990" cy="2074884"/>
            </a:xfrm>
            <a:noFill/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F890D7E4-2E90-4189-AA14-2693B9473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3D53848D-8416-4C24-A2D1-CB2D5EF4B1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D5C6ABEA-3701-4591-9F7A-DF96C707B2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BABF3D0-6D14-430A-8648-AA359FF6D4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23749" y="1004791"/>
                <a:ext cx="2567851" cy="1647045"/>
              </a:xfrm>
              <a:custGeom>
                <a:avLst/>
                <a:gdLst>
                  <a:gd name="connsiteX0" fmla="*/ 630083 w 2567851"/>
                  <a:gd name="connsiteY0" fmla="*/ 95 h 1647045"/>
                  <a:gd name="connsiteX1" fmla="*/ 124686 w 2567851"/>
                  <a:gd name="connsiteY1" fmla="*/ 410718 h 1647045"/>
                  <a:gd name="connsiteX2" fmla="*/ 26674 w 2567851"/>
                  <a:gd name="connsiteY2" fmla="*/ 689991 h 1647045"/>
                  <a:gd name="connsiteX3" fmla="*/ 1718 w 2567851"/>
                  <a:gd name="connsiteY3" fmla="*/ 974217 h 1647045"/>
                  <a:gd name="connsiteX4" fmla="*/ 56582 w 2567851"/>
                  <a:gd name="connsiteY4" fmla="*/ 1208627 h 1647045"/>
                  <a:gd name="connsiteX5" fmla="*/ 212792 w 2567851"/>
                  <a:gd name="connsiteY5" fmla="*/ 1443038 h 1647045"/>
                  <a:gd name="connsiteX6" fmla="*/ 385576 w 2567851"/>
                  <a:gd name="connsiteY6" fmla="*/ 1590961 h 1647045"/>
                  <a:gd name="connsiteX7" fmla="*/ 528451 w 2567851"/>
                  <a:gd name="connsiteY7" fmla="*/ 1645825 h 1647045"/>
                  <a:gd name="connsiteX8" fmla="*/ 739430 w 2567851"/>
                  <a:gd name="connsiteY8" fmla="*/ 1604296 h 1647045"/>
                  <a:gd name="connsiteX9" fmla="*/ 1023560 w 2567851"/>
                  <a:gd name="connsiteY9" fmla="*/ 1517809 h 1647045"/>
                  <a:gd name="connsiteX10" fmla="*/ 1384082 w 2567851"/>
                  <a:gd name="connsiteY10" fmla="*/ 1394841 h 1647045"/>
                  <a:gd name="connsiteX11" fmla="*/ 1872619 w 2567851"/>
                  <a:gd name="connsiteY11" fmla="*/ 1318355 h 1647045"/>
                  <a:gd name="connsiteX12" fmla="*/ 2169989 w 2567851"/>
                  <a:gd name="connsiteY12" fmla="*/ 1359884 h 1647045"/>
                  <a:gd name="connsiteX13" fmla="*/ 2331152 w 2567851"/>
                  <a:gd name="connsiteY13" fmla="*/ 1359884 h 1647045"/>
                  <a:gd name="connsiteX14" fmla="*/ 2500602 w 2567851"/>
                  <a:gd name="connsiteY14" fmla="*/ 1351598 h 1647045"/>
                  <a:gd name="connsiteX15" fmla="*/ 2557085 w 2567851"/>
                  <a:gd name="connsiteY15" fmla="*/ 1316641 h 1647045"/>
                  <a:gd name="connsiteX16" fmla="*/ 2533844 w 2567851"/>
                  <a:gd name="connsiteY16" fmla="*/ 1195292 h 1647045"/>
                  <a:gd name="connsiteX17" fmla="*/ 2312864 w 2567851"/>
                  <a:gd name="connsiteY17" fmla="*/ 1005745 h 1647045"/>
                  <a:gd name="connsiteX18" fmla="*/ 1980537 w 2567851"/>
                  <a:gd name="connsiteY18" fmla="*/ 763048 h 1647045"/>
                  <a:gd name="connsiteX19" fmla="*/ 1706408 w 2567851"/>
                  <a:gd name="connsiteY19" fmla="*/ 548640 h 1647045"/>
                  <a:gd name="connsiteX20" fmla="*/ 1422372 w 2567851"/>
                  <a:gd name="connsiteY20" fmla="*/ 328803 h 1647045"/>
                  <a:gd name="connsiteX21" fmla="*/ 960695 w 2567851"/>
                  <a:gd name="connsiteY21" fmla="*/ 0 h 1647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67851" h="1647045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C04F5C9-F7C6-4B5D-AA5A-252D9DDBAB8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327427" y="1016602"/>
                <a:ext cx="1676495" cy="1223010"/>
              </a:xfrm>
              <a:custGeom>
                <a:avLst/>
                <a:gdLst>
                  <a:gd name="connsiteX0" fmla="*/ 1676495 w 1676495"/>
                  <a:gd name="connsiteY0" fmla="*/ 1223010 h 1223010"/>
                  <a:gd name="connsiteX1" fmla="*/ 1421702 w 1676495"/>
                  <a:gd name="connsiteY1" fmla="*/ 1000697 h 1223010"/>
                  <a:gd name="connsiteX2" fmla="*/ 1024604 w 1676495"/>
                  <a:gd name="connsiteY2" fmla="*/ 744665 h 1223010"/>
                  <a:gd name="connsiteX3" fmla="*/ 444722 w 1676495"/>
                  <a:gd name="connsiteY3" fmla="*/ 345758 h 1223010"/>
                  <a:gd name="connsiteX4" fmla="*/ 0 w 1676495"/>
                  <a:gd name="connsiteY4" fmla="*/ 0 h 1223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6495" h="122301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7337B922-7D88-47CA-A9FD-0841B3735E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031727" y="1004887"/>
                <a:ext cx="3028800" cy="2065359"/>
              </a:xfrm>
              <a:custGeom>
                <a:avLst/>
                <a:gdLst>
                  <a:gd name="connsiteX0" fmla="*/ 525127 w 3028800"/>
                  <a:gd name="connsiteY0" fmla="*/ 0 h 2065359"/>
                  <a:gd name="connsiteX1" fmla="*/ 256141 w 3028800"/>
                  <a:gd name="connsiteY1" fmla="*/ 229648 h 2065359"/>
                  <a:gd name="connsiteX2" fmla="*/ 115552 w 3028800"/>
                  <a:gd name="connsiteY2" fmla="*/ 438531 h 2065359"/>
                  <a:gd name="connsiteX3" fmla="*/ 29446 w 3028800"/>
                  <a:gd name="connsiteY3" fmla="*/ 723424 h 2065359"/>
                  <a:gd name="connsiteX4" fmla="*/ 776 w 3028800"/>
                  <a:gd name="connsiteY4" fmla="*/ 1034606 h 2065359"/>
                  <a:gd name="connsiteX5" fmla="*/ 48592 w 3028800"/>
                  <a:gd name="connsiteY5" fmla="*/ 1288352 h 2065359"/>
                  <a:gd name="connsiteX6" fmla="*/ 146699 w 3028800"/>
                  <a:gd name="connsiteY6" fmla="*/ 1496568 h 2065359"/>
                  <a:gd name="connsiteX7" fmla="*/ 254332 w 3028800"/>
                  <a:gd name="connsiteY7" fmla="*/ 1721549 h 2065359"/>
                  <a:gd name="connsiteX8" fmla="*/ 338056 w 3028800"/>
                  <a:gd name="connsiteY8" fmla="*/ 1905857 h 2065359"/>
                  <a:gd name="connsiteX9" fmla="*/ 407398 w 3028800"/>
                  <a:gd name="connsiteY9" fmla="*/ 2008823 h 2065359"/>
                  <a:gd name="connsiteX10" fmla="*/ 476740 w 3028800"/>
                  <a:gd name="connsiteY10" fmla="*/ 2059114 h 2065359"/>
                  <a:gd name="connsiteX11" fmla="*/ 596374 w 3028800"/>
                  <a:gd name="connsiteY11" fmla="*/ 2047113 h 2065359"/>
                  <a:gd name="connsiteX12" fmla="*/ 804496 w 3028800"/>
                  <a:gd name="connsiteY12" fmla="*/ 1903476 h 2065359"/>
                  <a:gd name="connsiteX13" fmla="*/ 1084435 w 3028800"/>
                  <a:gd name="connsiteY13" fmla="*/ 1721549 h 2065359"/>
                  <a:gd name="connsiteX14" fmla="*/ 1369138 w 3028800"/>
                  <a:gd name="connsiteY14" fmla="*/ 1611439 h 2065359"/>
                  <a:gd name="connsiteX15" fmla="*/ 1603643 w 3028800"/>
                  <a:gd name="connsiteY15" fmla="*/ 1554004 h 2065359"/>
                  <a:gd name="connsiteX16" fmla="*/ 1897966 w 3028800"/>
                  <a:gd name="connsiteY16" fmla="*/ 1498949 h 2065359"/>
                  <a:gd name="connsiteX17" fmla="*/ 2146759 w 3028800"/>
                  <a:gd name="connsiteY17" fmla="*/ 1513332 h 2065359"/>
                  <a:gd name="connsiteX18" fmla="*/ 2292682 w 3028800"/>
                  <a:gd name="connsiteY18" fmla="*/ 1537240 h 2065359"/>
                  <a:gd name="connsiteX19" fmla="*/ 2584623 w 3028800"/>
                  <a:gd name="connsiteY19" fmla="*/ 1594676 h 2065359"/>
                  <a:gd name="connsiteX20" fmla="*/ 2795126 w 3028800"/>
                  <a:gd name="connsiteY20" fmla="*/ 1620964 h 2065359"/>
                  <a:gd name="connsiteX21" fmla="*/ 2972005 w 3028800"/>
                  <a:gd name="connsiteY21" fmla="*/ 1234631 h 206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28800" h="2065359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099EA02-8097-44CE-ABA3-D27A4AA00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2354" y="1198466"/>
              <a:ext cx="1161937" cy="1049976"/>
            </a:xfrm>
            <a:custGeom>
              <a:avLst/>
              <a:gdLst>
                <a:gd name="connsiteX0" fmla="*/ 279459 w 1161937"/>
                <a:gd name="connsiteY0" fmla="*/ 64453 h 1049976"/>
                <a:gd name="connsiteX1" fmla="*/ 99437 w 1161937"/>
                <a:gd name="connsiteY1" fmla="*/ 232093 h 1049976"/>
                <a:gd name="connsiteX2" fmla="*/ 2472 w 1161937"/>
                <a:gd name="connsiteY2" fmla="*/ 507746 h 1049976"/>
                <a:gd name="connsiteX3" fmla="*/ 17712 w 1161937"/>
                <a:gd name="connsiteY3" fmla="*/ 734917 h 1049976"/>
                <a:gd name="connsiteX4" fmla="*/ 85530 w 1161937"/>
                <a:gd name="connsiteY4" fmla="*/ 905320 h 1049976"/>
                <a:gd name="connsiteX5" fmla="*/ 388806 w 1161937"/>
                <a:gd name="connsiteY5" fmla="*/ 1048004 h 1049976"/>
                <a:gd name="connsiteX6" fmla="*/ 755709 w 1161937"/>
                <a:gd name="connsiteY6" fmla="*/ 984282 h 1049976"/>
                <a:gd name="connsiteX7" fmla="*/ 984214 w 1161937"/>
                <a:gd name="connsiteY7" fmla="*/ 856837 h 1049976"/>
                <a:gd name="connsiteX8" fmla="*/ 1144806 w 1161937"/>
                <a:gd name="connsiteY8" fmla="*/ 651859 h 1049976"/>
                <a:gd name="connsiteX9" fmla="*/ 1144806 w 1161937"/>
                <a:gd name="connsiteY9" fmla="*/ 435737 h 1049976"/>
                <a:gd name="connsiteX10" fmla="*/ 894203 w 1161937"/>
                <a:gd name="connsiteY10" fmla="*/ 110173 h 1049976"/>
                <a:gd name="connsiteX11" fmla="*/ 645219 w 1161937"/>
                <a:gd name="connsiteY11" fmla="*/ 11494 h 1049976"/>
                <a:gd name="connsiteX12" fmla="*/ 469102 w 1161937"/>
                <a:gd name="connsiteY12" fmla="*/ 3207 h 1049976"/>
                <a:gd name="connsiteX13" fmla="*/ 279459 w 1161937"/>
                <a:gd name="connsiteY13" fmla="*/ 64453 h 104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1937" h="1049976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7B9352D-F916-42DA-A39C-C6F0C72BB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50030" y="1304029"/>
              <a:ext cx="846327" cy="774726"/>
            </a:xfrm>
            <a:custGeom>
              <a:avLst/>
              <a:gdLst>
                <a:gd name="connsiteX0" fmla="*/ 223506 w 846327"/>
                <a:gd name="connsiteY0" fmla="*/ 47187 h 774726"/>
                <a:gd name="connsiteX1" fmla="*/ 29100 w 846327"/>
                <a:gd name="connsiteY1" fmla="*/ 283216 h 774726"/>
                <a:gd name="connsiteX2" fmla="*/ 29100 w 846327"/>
                <a:gd name="connsiteY2" fmla="*/ 589064 h 774726"/>
                <a:gd name="connsiteX3" fmla="*/ 155402 w 846327"/>
                <a:gd name="connsiteY3" fmla="*/ 735368 h 774726"/>
                <a:gd name="connsiteX4" fmla="*/ 402957 w 846327"/>
                <a:gd name="connsiteY4" fmla="*/ 770325 h 774726"/>
                <a:gd name="connsiteX5" fmla="*/ 638891 w 846327"/>
                <a:gd name="connsiteY5" fmla="*/ 698887 h 774726"/>
                <a:gd name="connsiteX6" fmla="*/ 818342 w 846327"/>
                <a:gd name="connsiteY6" fmla="*/ 519341 h 774726"/>
                <a:gd name="connsiteX7" fmla="*/ 844917 w 846327"/>
                <a:gd name="connsiteY7" fmla="*/ 356463 h 774726"/>
                <a:gd name="connsiteX8" fmla="*/ 675467 w 846327"/>
                <a:gd name="connsiteY8" fmla="*/ 70523 h 774726"/>
                <a:gd name="connsiteX9" fmla="*/ 343140 w 846327"/>
                <a:gd name="connsiteY9" fmla="*/ 7372 h 774726"/>
                <a:gd name="connsiteX10" fmla="*/ 223506 w 846327"/>
                <a:gd name="connsiteY10" fmla="*/ 47187 h 774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6327" h="774726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BECF786-5D3B-4D7B-941E-FE96E6478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6972" y="1445833"/>
              <a:ext cx="477596" cy="447528"/>
            </a:xfrm>
            <a:custGeom>
              <a:avLst/>
              <a:gdLst>
                <a:gd name="connsiteX0" fmla="*/ 88185 w 477596"/>
                <a:gd name="connsiteY0" fmla="*/ 75022 h 447528"/>
                <a:gd name="connsiteX1" fmla="*/ 79 w 477596"/>
                <a:gd name="connsiteY1" fmla="*/ 236280 h 447528"/>
                <a:gd name="connsiteX2" fmla="*/ 69897 w 477596"/>
                <a:gd name="connsiteY2" fmla="*/ 370964 h 447528"/>
                <a:gd name="connsiteX3" fmla="*/ 172958 w 477596"/>
                <a:gd name="connsiteY3" fmla="*/ 429162 h 447528"/>
                <a:gd name="connsiteX4" fmla="*/ 309165 w 477596"/>
                <a:gd name="connsiteY4" fmla="*/ 440782 h 447528"/>
                <a:gd name="connsiteX5" fmla="*/ 432990 w 477596"/>
                <a:gd name="connsiteY5" fmla="*/ 316957 h 447528"/>
                <a:gd name="connsiteX6" fmla="*/ 476996 w 477596"/>
                <a:gd name="connsiteY6" fmla="*/ 164843 h 447528"/>
                <a:gd name="connsiteX7" fmla="*/ 383937 w 477596"/>
                <a:gd name="connsiteY7" fmla="*/ 26826 h 447528"/>
                <a:gd name="connsiteX8" fmla="*/ 88185 w 477596"/>
                <a:gd name="connsiteY8" fmla="*/ 75022 h 447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596" h="447528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F19012F-4A59-4866-B2D1-60B1A896B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4816" y="1004887"/>
              <a:ext cx="2861881" cy="1271168"/>
            </a:xfrm>
            <a:custGeom>
              <a:avLst/>
              <a:gdLst>
                <a:gd name="connsiteX0" fmla="*/ 0 w 2861881"/>
                <a:gd name="connsiteY0" fmla="*/ 0 h 1271168"/>
                <a:gd name="connsiteX1" fmla="*/ 176879 w 2861881"/>
                <a:gd name="connsiteY1" fmla="*/ 115157 h 1271168"/>
                <a:gd name="connsiteX2" fmla="*/ 400812 w 2861881"/>
                <a:gd name="connsiteY2" fmla="*/ 277178 h 1271168"/>
                <a:gd name="connsiteX3" fmla="*/ 652367 w 2861881"/>
                <a:gd name="connsiteY3" fmla="*/ 421958 h 1271168"/>
                <a:gd name="connsiteX4" fmla="*/ 1110615 w 2861881"/>
                <a:gd name="connsiteY4" fmla="*/ 690848 h 1271168"/>
                <a:gd name="connsiteX5" fmla="*/ 1410843 w 2861881"/>
                <a:gd name="connsiteY5" fmla="*/ 830580 h 1271168"/>
                <a:gd name="connsiteX6" fmla="*/ 1585341 w 2861881"/>
                <a:gd name="connsiteY6" fmla="*/ 917067 h 1271168"/>
                <a:gd name="connsiteX7" fmla="*/ 1896047 w 2861881"/>
                <a:gd name="connsiteY7" fmla="*/ 1114901 h 1271168"/>
                <a:gd name="connsiteX8" fmla="*/ 2042255 w 2861881"/>
                <a:gd name="connsiteY8" fmla="*/ 1204627 h 1271168"/>
                <a:gd name="connsiteX9" fmla="*/ 2276570 w 2861881"/>
                <a:gd name="connsiteY9" fmla="*/ 1271111 h 1271168"/>
                <a:gd name="connsiteX10" fmla="*/ 2568988 w 2861881"/>
                <a:gd name="connsiteY10" fmla="*/ 1128141 h 1271168"/>
                <a:gd name="connsiteX11" fmla="*/ 2726817 w 2861881"/>
                <a:gd name="connsiteY11" fmla="*/ 882110 h 1271168"/>
                <a:gd name="connsiteX12" fmla="*/ 2861882 w 2861881"/>
                <a:gd name="connsiteY12" fmla="*/ 574929 h 127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61881" h="1271168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A9DE6B4-5329-41C6-9FB0-2E88732A10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85128" y="1004887"/>
              <a:ext cx="2636234" cy="919096"/>
            </a:xfrm>
            <a:custGeom>
              <a:avLst/>
              <a:gdLst>
                <a:gd name="connsiteX0" fmla="*/ 0 w 2636234"/>
                <a:gd name="connsiteY0" fmla="*/ 0 h 919096"/>
                <a:gd name="connsiteX1" fmla="*/ 417862 w 2636234"/>
                <a:gd name="connsiteY1" fmla="*/ 274415 h 919096"/>
                <a:gd name="connsiteX2" fmla="*/ 980218 w 2636234"/>
                <a:gd name="connsiteY2" fmla="*/ 607981 h 919096"/>
                <a:gd name="connsiteX3" fmla="*/ 1473137 w 2636234"/>
                <a:gd name="connsiteY3" fmla="*/ 792290 h 919096"/>
                <a:gd name="connsiteX4" fmla="*/ 1827276 w 2636234"/>
                <a:gd name="connsiteY4" fmla="*/ 914400 h 919096"/>
                <a:gd name="connsiteX5" fmla="*/ 2119218 w 2636234"/>
                <a:gd name="connsiteY5" fmla="*/ 847344 h 919096"/>
                <a:gd name="connsiteX6" fmla="*/ 2269998 w 2636234"/>
                <a:gd name="connsiteY6" fmla="*/ 610362 h 919096"/>
                <a:gd name="connsiteX7" fmla="*/ 2413540 w 2636234"/>
                <a:gd name="connsiteY7" fmla="*/ 361379 h 919096"/>
                <a:gd name="connsiteX8" fmla="*/ 2636235 w 2636234"/>
                <a:gd name="connsiteY8" fmla="*/ 66961 h 91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6234" h="919096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5B645CC-35E5-4026-A374-3213D0173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7625" y="1004887"/>
              <a:ext cx="2292381" cy="625711"/>
            </a:xfrm>
            <a:custGeom>
              <a:avLst/>
              <a:gdLst>
                <a:gd name="connsiteX0" fmla="*/ 0 w 2292381"/>
                <a:gd name="connsiteY0" fmla="*/ 0 h 625711"/>
                <a:gd name="connsiteX1" fmla="*/ 272415 w 2292381"/>
                <a:gd name="connsiteY1" fmla="*/ 181070 h 625711"/>
                <a:gd name="connsiteX2" fmla="*/ 651415 w 2292381"/>
                <a:gd name="connsiteY2" fmla="*/ 385000 h 625711"/>
                <a:gd name="connsiteX3" fmla="*/ 915543 w 2292381"/>
                <a:gd name="connsiteY3" fmla="*/ 514255 h 625711"/>
                <a:gd name="connsiteX4" fmla="*/ 1277302 w 2292381"/>
                <a:gd name="connsiteY4" fmla="*/ 606171 h 625711"/>
                <a:gd name="connsiteX5" fmla="*/ 1618964 w 2292381"/>
                <a:gd name="connsiteY5" fmla="*/ 606171 h 625711"/>
                <a:gd name="connsiteX6" fmla="*/ 1817084 w 2292381"/>
                <a:gd name="connsiteY6" fmla="*/ 485489 h 625711"/>
                <a:gd name="connsiteX7" fmla="*/ 1963483 w 2292381"/>
                <a:gd name="connsiteY7" fmla="*/ 313182 h 625711"/>
                <a:gd name="connsiteX8" fmla="*/ 2102739 w 2292381"/>
                <a:gd name="connsiteY8" fmla="*/ 173831 h 625711"/>
                <a:gd name="connsiteX9" fmla="*/ 2292382 w 2292381"/>
                <a:gd name="connsiteY9" fmla="*/ 0 h 62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381" h="625711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17ABE3A-3743-4935-8680-30474904B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40696" y="1004887"/>
              <a:ext cx="1865852" cy="421548"/>
            </a:xfrm>
            <a:custGeom>
              <a:avLst/>
              <a:gdLst>
                <a:gd name="connsiteX0" fmla="*/ 1865852 w 1865852"/>
                <a:gd name="connsiteY0" fmla="*/ 0 h 421548"/>
                <a:gd name="connsiteX1" fmla="*/ 1535049 w 1865852"/>
                <a:gd name="connsiteY1" fmla="*/ 258699 h 421548"/>
                <a:gd name="connsiteX2" fmla="*/ 1247965 w 1865852"/>
                <a:gd name="connsiteY2" fmla="*/ 408051 h 421548"/>
                <a:gd name="connsiteX3" fmla="*/ 955072 w 1865852"/>
                <a:gd name="connsiteY3" fmla="*/ 408051 h 421548"/>
                <a:gd name="connsiteX4" fmla="*/ 596170 w 1865852"/>
                <a:gd name="connsiteY4" fmla="*/ 336233 h 421548"/>
                <a:gd name="connsiteX5" fmla="*/ 283178 w 1865852"/>
                <a:gd name="connsiteY5" fmla="*/ 186881 h 421548"/>
                <a:gd name="connsiteX6" fmla="*/ 0 w 1865852"/>
                <a:gd name="connsiteY6" fmla="*/ 0 h 42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852" h="421548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35BA021-8EE3-4AAC-886D-84BD02C5D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98062" y="1004887"/>
              <a:ext cx="1358265" cy="286935"/>
            </a:xfrm>
            <a:custGeom>
              <a:avLst/>
              <a:gdLst>
                <a:gd name="connsiteX0" fmla="*/ 0 w 1358265"/>
                <a:gd name="connsiteY0" fmla="*/ 11621 h 286935"/>
                <a:gd name="connsiteX1" fmla="*/ 200978 w 1358265"/>
                <a:gd name="connsiteY1" fmla="*/ 163830 h 286935"/>
                <a:gd name="connsiteX2" fmla="*/ 499586 w 1358265"/>
                <a:gd name="connsiteY2" fmla="*/ 258604 h 286935"/>
                <a:gd name="connsiteX3" fmla="*/ 780955 w 1358265"/>
                <a:gd name="connsiteY3" fmla="*/ 284417 h 286935"/>
                <a:gd name="connsiteX4" fmla="*/ 1027843 w 1358265"/>
                <a:gd name="connsiteY4" fmla="*/ 215456 h 286935"/>
                <a:gd name="connsiteX5" fmla="*/ 1358265 w 1358265"/>
                <a:gd name="connsiteY5" fmla="*/ 0 h 28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265" h="286935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74FDD7A-185B-4C48-925E-B353DDF0A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84276" y="1004887"/>
              <a:ext cx="890968" cy="167300"/>
            </a:xfrm>
            <a:custGeom>
              <a:avLst/>
              <a:gdLst>
                <a:gd name="connsiteX0" fmla="*/ 890968 w 890968"/>
                <a:gd name="connsiteY0" fmla="*/ 0 h 167300"/>
                <a:gd name="connsiteX1" fmla="*/ 657892 w 890968"/>
                <a:gd name="connsiteY1" fmla="*/ 143732 h 167300"/>
                <a:gd name="connsiteX2" fmla="*/ 408146 w 890968"/>
                <a:gd name="connsiteY2" fmla="*/ 160973 h 167300"/>
                <a:gd name="connsiteX3" fmla="*/ 0 w 890968"/>
                <a:gd name="connsiteY3" fmla="*/ 0 h 16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0968" h="16730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ECAF353-692D-4440-A095-A282E677A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65548" y="2182176"/>
              <a:ext cx="1677721" cy="3076193"/>
            </a:xfrm>
            <a:custGeom>
              <a:avLst/>
              <a:gdLst>
                <a:gd name="connsiteX0" fmla="*/ 1665434 w 1677721"/>
                <a:gd name="connsiteY0" fmla="*/ 3076194 h 3076193"/>
                <a:gd name="connsiteX1" fmla="*/ 1068693 w 1677721"/>
                <a:gd name="connsiteY1" fmla="*/ 3054382 h 3076193"/>
                <a:gd name="connsiteX2" fmla="*/ 852952 w 1677721"/>
                <a:gd name="connsiteY2" fmla="*/ 3054382 h 3076193"/>
                <a:gd name="connsiteX3" fmla="*/ 519481 w 1677721"/>
                <a:gd name="connsiteY3" fmla="*/ 3002471 h 3076193"/>
                <a:gd name="connsiteX4" fmla="*/ 400610 w 1677721"/>
                <a:gd name="connsiteY4" fmla="*/ 2945892 h 3076193"/>
                <a:gd name="connsiteX5" fmla="*/ 184868 w 1677721"/>
                <a:gd name="connsiteY5" fmla="*/ 2706910 h 3076193"/>
                <a:gd name="connsiteX6" fmla="*/ 59138 w 1677721"/>
                <a:gd name="connsiteY6" fmla="*/ 2451830 h 3076193"/>
                <a:gd name="connsiteX7" fmla="*/ 274 w 1677721"/>
                <a:gd name="connsiteY7" fmla="*/ 2128552 h 3076193"/>
                <a:gd name="connsiteX8" fmla="*/ 172200 w 1677721"/>
                <a:gd name="connsiteY8" fmla="*/ 1672590 h 3076193"/>
                <a:gd name="connsiteX9" fmla="*/ 446806 w 1677721"/>
                <a:gd name="connsiteY9" fmla="*/ 1445133 h 3076193"/>
                <a:gd name="connsiteX10" fmla="*/ 633686 w 1677721"/>
                <a:gd name="connsiteY10" fmla="*/ 1381601 h 3076193"/>
                <a:gd name="connsiteX11" fmla="*/ 840188 w 1677721"/>
                <a:gd name="connsiteY11" fmla="*/ 1260348 h 3076193"/>
                <a:gd name="connsiteX12" fmla="*/ 904768 w 1677721"/>
                <a:gd name="connsiteY12" fmla="*/ 1108615 h 3076193"/>
                <a:gd name="connsiteX13" fmla="*/ 926294 w 1677721"/>
                <a:gd name="connsiteY13" fmla="*/ 955453 h 3076193"/>
                <a:gd name="connsiteX14" fmla="*/ 912959 w 1677721"/>
                <a:gd name="connsiteY14" fmla="*/ 763905 h 3076193"/>
                <a:gd name="connsiteX15" fmla="*/ 949535 w 1677721"/>
                <a:gd name="connsiteY15" fmla="*/ 651320 h 3076193"/>
                <a:gd name="connsiteX16" fmla="*/ 1089934 w 1677721"/>
                <a:gd name="connsiteY16" fmla="*/ 510826 h 3076193"/>
                <a:gd name="connsiteX17" fmla="*/ 1324535 w 1677721"/>
                <a:gd name="connsiteY17" fmla="*/ 323278 h 3076193"/>
                <a:gd name="connsiteX18" fmla="*/ 1677721 w 1677721"/>
                <a:gd name="connsiteY18" fmla="*/ 0 h 307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77721" h="3076193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8A28F31-C1FD-4B00-8A52-48952AB44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40193" y="2492025"/>
              <a:ext cx="1468691" cy="2607257"/>
            </a:xfrm>
            <a:custGeom>
              <a:avLst/>
              <a:gdLst>
                <a:gd name="connsiteX0" fmla="*/ 1450689 w 1468691"/>
                <a:gd name="connsiteY0" fmla="*/ 2568321 h 2607257"/>
                <a:gd name="connsiteX1" fmla="*/ 1210183 w 1468691"/>
                <a:gd name="connsiteY1" fmla="*/ 2590609 h 2607257"/>
                <a:gd name="connsiteX2" fmla="*/ 905573 w 1468691"/>
                <a:gd name="connsiteY2" fmla="*/ 2606802 h 2607257"/>
                <a:gd name="connsiteX3" fmla="*/ 558292 w 1468691"/>
                <a:gd name="connsiteY3" fmla="*/ 2587181 h 2607257"/>
                <a:gd name="connsiteX4" fmla="*/ 467138 w 1468691"/>
                <a:gd name="connsiteY4" fmla="*/ 2568702 h 2607257"/>
                <a:gd name="connsiteX5" fmla="*/ 206343 w 1468691"/>
                <a:gd name="connsiteY5" fmla="*/ 2407063 h 2607257"/>
                <a:gd name="connsiteX6" fmla="*/ 78613 w 1468691"/>
                <a:gd name="connsiteY6" fmla="*/ 2211896 h 2607257"/>
                <a:gd name="connsiteX7" fmla="*/ 2032 w 1468691"/>
                <a:gd name="connsiteY7" fmla="*/ 1936623 h 2607257"/>
                <a:gd name="connsiteX8" fmla="*/ 21177 w 1468691"/>
                <a:gd name="connsiteY8" fmla="*/ 1749933 h 2607257"/>
                <a:gd name="connsiteX9" fmla="*/ 116903 w 1468691"/>
                <a:gd name="connsiteY9" fmla="*/ 1594295 h 2607257"/>
                <a:gd name="connsiteX10" fmla="*/ 241300 w 1468691"/>
                <a:gd name="connsiteY10" fmla="*/ 1512951 h 2607257"/>
                <a:gd name="connsiteX11" fmla="*/ 475805 w 1468691"/>
                <a:gd name="connsiteY11" fmla="*/ 1500949 h 2607257"/>
                <a:gd name="connsiteX12" fmla="*/ 664781 w 1468691"/>
                <a:gd name="connsiteY12" fmla="*/ 1541621 h 2607257"/>
                <a:gd name="connsiteX13" fmla="*/ 803560 w 1468691"/>
                <a:gd name="connsiteY13" fmla="*/ 1541621 h 2607257"/>
                <a:gd name="connsiteX14" fmla="*/ 942340 w 1468691"/>
                <a:gd name="connsiteY14" fmla="*/ 1429131 h 2607257"/>
                <a:gd name="connsiteX15" fmla="*/ 1018921 w 1468691"/>
                <a:gd name="connsiteY15" fmla="*/ 1163383 h 2607257"/>
                <a:gd name="connsiteX16" fmla="*/ 1061974 w 1468691"/>
                <a:gd name="connsiteY16" fmla="*/ 811530 h 2607257"/>
                <a:gd name="connsiteX17" fmla="*/ 1114647 w 1468691"/>
                <a:gd name="connsiteY17" fmla="*/ 574548 h 2607257"/>
                <a:gd name="connsiteX18" fmla="*/ 1243806 w 1468691"/>
                <a:gd name="connsiteY18" fmla="*/ 284893 h 2607257"/>
                <a:gd name="connsiteX19" fmla="*/ 1468691 w 1468691"/>
                <a:gd name="connsiteY19" fmla="*/ 0 h 2607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468691" h="2607257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E3F6DD-B482-497A-843E-010612C85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58181" y="2783204"/>
              <a:ext cx="1175182" cy="2095685"/>
            </a:xfrm>
            <a:custGeom>
              <a:avLst/>
              <a:gdLst>
                <a:gd name="connsiteX0" fmla="*/ 1175183 w 1175182"/>
                <a:gd name="connsiteY0" fmla="*/ 1950434 h 2095685"/>
                <a:gd name="connsiteX1" fmla="*/ 696075 w 1175182"/>
                <a:gd name="connsiteY1" fmla="*/ 2077307 h 2095685"/>
                <a:gd name="connsiteX2" fmla="*/ 349175 w 1175182"/>
                <a:gd name="connsiteY2" fmla="*/ 2089309 h 2095685"/>
                <a:gd name="connsiteX3" fmla="*/ 73997 w 1175182"/>
                <a:gd name="connsiteY3" fmla="*/ 1987582 h 2095685"/>
                <a:gd name="connsiteX4" fmla="*/ 2179 w 1175182"/>
                <a:gd name="connsiteY4" fmla="*/ 1818037 h 2095685"/>
                <a:gd name="connsiteX5" fmla="*/ 18086 w 1175182"/>
                <a:gd name="connsiteY5" fmla="*/ 1694402 h 2095685"/>
                <a:gd name="connsiteX6" fmla="*/ 161627 w 1175182"/>
                <a:gd name="connsiteY6" fmla="*/ 1594676 h 2095685"/>
                <a:gd name="connsiteX7" fmla="*/ 384893 w 1175182"/>
                <a:gd name="connsiteY7" fmla="*/ 1664494 h 2095685"/>
                <a:gd name="connsiteX8" fmla="*/ 648069 w 1175182"/>
                <a:gd name="connsiteY8" fmla="*/ 1684401 h 2095685"/>
                <a:gd name="connsiteX9" fmla="*/ 831520 w 1175182"/>
                <a:gd name="connsiteY9" fmla="*/ 1550765 h 2095685"/>
                <a:gd name="connsiteX10" fmla="*/ 909245 w 1175182"/>
                <a:gd name="connsiteY10" fmla="*/ 1315402 h 2095685"/>
                <a:gd name="connsiteX11" fmla="*/ 975062 w 1175182"/>
                <a:gd name="connsiteY11" fmla="*/ 876586 h 2095685"/>
                <a:gd name="connsiteX12" fmla="*/ 989064 w 1175182"/>
                <a:gd name="connsiteY12" fmla="*/ 591312 h 2095685"/>
                <a:gd name="connsiteX13" fmla="*/ 1158514 w 1175182"/>
                <a:gd name="connsiteY13" fmla="*/ 0 h 2095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5182" h="2095685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Bottom Right">
            <a:extLst>
              <a:ext uri="{FF2B5EF4-FFF2-40B4-BE49-F238E27FC236}">
                <a16:creationId xmlns:a16="http://schemas.microsoft.com/office/drawing/2014/main" id="{A5761FD8-9CFD-4F5A-AB69-F179306BC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2" name="Graphic 157">
              <a:extLst>
                <a:ext uri="{FF2B5EF4-FFF2-40B4-BE49-F238E27FC236}">
                  <a16:creationId xmlns:a16="http://schemas.microsoft.com/office/drawing/2014/main" id="{853A7FDC-72AB-4F06-8A0A-EE5BE087D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F1A41BD-2192-490D-9C88-AB9D24292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C2F4F134-CBCA-4B59-8D8A-AEF12063F7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399BC90-16E2-4AAD-9BB1-6FECCA22B7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393E4470-E7B4-49CF-9EEF-4F40E31F36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E25ED4C5-C452-433A-9E42-979F52F8B8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40B2D17D-9313-4262-BB14-4030DE2915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3B17B98-027F-4155-A5F5-FED5D0F73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1EB1739-4A5E-4811-8CCC-6E261D292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000500" y="740211"/>
            <a:ext cx="7530685" cy="3163864"/>
          </a:xfrm>
        </p:spPr>
        <p:txBody>
          <a:bodyPr rtlCol="0">
            <a:normAutofit/>
          </a:bodyPr>
          <a:lstStyle/>
          <a:p>
            <a:pPr algn="l"/>
            <a:r>
              <a:rPr lang="cs-CZ" sz="9600" dirty="0" err="1">
                <a:solidFill>
                  <a:srgbClr val="FFFFFF"/>
                </a:solidFill>
                <a:cs typeface="Posterama"/>
              </a:rPr>
              <a:t>Moravzsko</a:t>
            </a:r>
            <a:r>
              <a:rPr lang="cs-CZ" sz="9600" dirty="0">
                <a:solidFill>
                  <a:srgbClr val="FFFFFF"/>
                </a:solidFill>
                <a:cs typeface="Posterama"/>
              </a:rPr>
              <a:t>-</a:t>
            </a:r>
            <a:br>
              <a:rPr lang="cs-CZ" sz="9600" dirty="0">
                <a:solidFill>
                  <a:srgbClr val="FFFFFF"/>
                </a:solidFill>
                <a:cs typeface="Posterama"/>
              </a:rPr>
            </a:br>
            <a:r>
              <a:rPr lang="cs-CZ" sz="9600" dirty="0">
                <a:solidFill>
                  <a:srgbClr val="FFFFFF"/>
                </a:solidFill>
                <a:cs typeface="Posterama"/>
              </a:rPr>
              <a:t>slezský kraj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00193" y="4074515"/>
            <a:ext cx="7583133" cy="6465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cs-CZ" sz="2200" dirty="0">
                <a:solidFill>
                  <a:srgbClr val="FFFFFF"/>
                </a:solidFill>
              </a:rPr>
              <a:t>Tobiáš Jeřábek</a:t>
            </a:r>
          </a:p>
        </p:txBody>
      </p:sp>
      <p:grpSp>
        <p:nvGrpSpPr>
          <p:cNvPr id="52" name="Cross">
            <a:extLst>
              <a:ext uri="{FF2B5EF4-FFF2-40B4-BE49-F238E27FC236}">
                <a16:creationId xmlns:a16="http://schemas.microsoft.com/office/drawing/2014/main" id="{361195DA-BFB4-4917-BAFD-7D3D669EF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37795" y="4013703"/>
            <a:ext cx="118872" cy="118872"/>
            <a:chOff x="1175347" y="3733800"/>
            <a:chExt cx="118872" cy="11887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BA6C567-3C4A-4D67-9D01-9CC2623D4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180C785-A181-4425-9C06-6670254CBF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9002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506FA-F4A7-B042-6B1E-46276DEB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Posterama"/>
              </a:rPr>
              <a:t>Znak a </a:t>
            </a:r>
            <a:r>
              <a:rPr lang="en-US" dirty="0" err="1">
                <a:cs typeface="Posterama"/>
              </a:rPr>
              <a:t>Vlajka</a:t>
            </a:r>
            <a:endParaRPr lang="en-US" dirty="0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42611-0519-D52F-5384-40D1C4133F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/>
              <a:t>Znak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F65F4920-01CF-9EBA-1C93-F0FEB040EF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887275" y="2505075"/>
            <a:ext cx="3062814" cy="3684588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88B07-9480-EFF0-F507-2A93F27F98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4000" dirty="0" err="1"/>
              <a:t>Vlajka</a:t>
            </a: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52012E82-A45B-F585-9C24-2A23B9C83FE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58464" y="2777791"/>
            <a:ext cx="5183188" cy="3455459"/>
          </a:xfrm>
        </p:spPr>
      </p:pic>
    </p:spTree>
    <p:extLst>
      <p:ext uri="{BB962C8B-B14F-4D97-AF65-F5344CB8AC3E}">
        <p14:creationId xmlns:p14="http://schemas.microsoft.com/office/powerpoint/2010/main" val="84404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Freeform: Shape 11">
            <a:extLst>
              <a:ext uri="{FF2B5EF4-FFF2-40B4-BE49-F238E27FC236}">
                <a16:creationId xmlns:a16="http://schemas.microsoft.com/office/drawing/2014/main" id="{E1053F4E-9FA5-4F7B-9769-047E79535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4" name="Top Left">
            <a:extLst>
              <a:ext uri="{FF2B5EF4-FFF2-40B4-BE49-F238E27FC236}">
                <a16:creationId xmlns:a16="http://schemas.microsoft.com/office/drawing/2014/main" id="{55F4BBBF-C9DC-479F-A1BE-FF850DEBB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92A23A5-A076-4C15-95E6-C18381238E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8C4B48C-21BD-4F29-BC00-08E0F6916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6DFE4EE-5E3B-4031-ADF0-45EFF61D25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C71B4D1-F553-4359-836B-EC80786F0D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6C83396-4984-4487-9688-52E2316C06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0422EB-AFD9-49D7-8C46-C4104EF41E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3E51B9A-644C-400F-AB14-E15356DBAB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963E47C-0BA9-D4C1-A363-C82A9705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59813"/>
            <a:ext cx="8403019" cy="1664573"/>
          </a:xfrm>
        </p:spPr>
        <p:txBody>
          <a:bodyPr>
            <a:normAutofit/>
          </a:bodyPr>
          <a:lstStyle/>
          <a:p>
            <a:r>
              <a:rPr lang="en-US" dirty="0" err="1">
                <a:cs typeface="Posterama"/>
              </a:rPr>
              <a:t>Něco</a:t>
            </a:r>
            <a:r>
              <a:rPr lang="en-US" dirty="0">
                <a:cs typeface="Posterama"/>
              </a:rPr>
              <a:t> k </a:t>
            </a:r>
            <a:r>
              <a:rPr lang="en-US" dirty="0" err="1">
                <a:cs typeface="Posterama"/>
              </a:rPr>
              <a:t>přečtení</a:t>
            </a:r>
          </a:p>
        </p:txBody>
      </p:sp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141BAB31-8928-4D75-ACE2-02B9A560A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5B0271D-253C-444D-8377-D129153BC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A16D60D9-8D7C-415E-9374-57111D22B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534C44BE-02AE-45F2-84CA-698BD9F19C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2D2CDD51-FEE1-4EF4-B149-93F86AF3BA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A1F05C76-E0B3-4B36-85E8-080691636B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D496DD1A-88F4-434C-A393-7EE56A3E28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BBFCD714-5E1B-4E5D-8D36-143BA93D5D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9BFAD42E-CB70-418B-AD4E-4C9A7986C6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8A7EA0D-8026-45BF-A0FA-80E335215B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DAC027B-93A4-43BF-A062-345585370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B60FE-28ED-7A81-F5DE-13C0A8A8E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55" y="2384474"/>
            <a:ext cx="8402478" cy="372861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dirty="0">
                <a:ea typeface="+mn-lt"/>
                <a:cs typeface="+mn-lt"/>
              </a:rPr>
              <a:t>je </a:t>
            </a:r>
            <a:r>
              <a:rPr lang="en-US" sz="1800" dirty="0" err="1">
                <a:ea typeface="+mn-lt"/>
                <a:cs typeface="+mn-lt"/>
              </a:rPr>
              <a:t>jedním</a:t>
            </a:r>
            <a:r>
              <a:rPr lang="en-US" sz="1800" dirty="0">
                <a:ea typeface="+mn-lt"/>
                <a:cs typeface="+mn-lt"/>
              </a:rPr>
              <a:t> ze 14 </a:t>
            </a:r>
            <a:r>
              <a:rPr lang="en-US" sz="1800" dirty="0" err="1">
                <a:ea typeface="+mn-lt"/>
                <a:cs typeface="+mn-lt"/>
              </a:rPr>
              <a:t>vyšších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územních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samosprávných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celků</a:t>
            </a:r>
            <a:r>
              <a:rPr lang="en-US" sz="1800" dirty="0">
                <a:ea typeface="+mn-lt"/>
                <a:cs typeface="+mn-lt"/>
              </a:rPr>
              <a:t> v </a:t>
            </a:r>
            <a:r>
              <a:rPr lang="en-US" sz="1800" dirty="0" err="1">
                <a:ea typeface="+mn-lt"/>
                <a:cs typeface="+mn-lt"/>
              </a:rPr>
              <a:t>Česku</a:t>
            </a:r>
            <a:r>
              <a:rPr lang="en-US" sz="1800" dirty="0">
                <a:ea typeface="+mn-lt"/>
                <a:cs typeface="+mn-lt"/>
              </a:rPr>
              <a:t>. </a:t>
            </a:r>
            <a:r>
              <a:rPr lang="en-US" sz="1800" dirty="0" err="1">
                <a:ea typeface="+mn-lt"/>
                <a:cs typeface="+mn-lt"/>
              </a:rPr>
              <a:t>Žije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zde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přibližně</a:t>
            </a:r>
            <a:r>
              <a:rPr lang="en-US" sz="1800" dirty="0">
                <a:ea typeface="+mn-lt"/>
                <a:cs typeface="+mn-lt"/>
              </a:rPr>
              <a:t> 1,19 </a:t>
            </a:r>
            <a:r>
              <a:rPr lang="en-US" sz="1800" dirty="0" err="1">
                <a:ea typeface="+mn-lt"/>
                <a:cs typeface="+mn-lt"/>
              </a:rPr>
              <a:t>milionu</a:t>
            </a:r>
            <a:r>
              <a:rPr lang="en-US" sz="1800" dirty="0">
                <a:ea typeface="+mn-lt"/>
                <a:cs typeface="+mn-lt"/>
              </a:rPr>
              <a:t>[ </a:t>
            </a:r>
            <a:r>
              <a:rPr lang="en-US" sz="1800" dirty="0" err="1">
                <a:ea typeface="+mn-lt"/>
                <a:cs typeface="+mn-lt"/>
              </a:rPr>
              <a:t>obyvatel</a:t>
            </a:r>
            <a:r>
              <a:rPr lang="en-US" sz="1800" dirty="0">
                <a:ea typeface="+mn-lt"/>
                <a:cs typeface="+mn-lt"/>
              </a:rPr>
              <a:t>. </a:t>
            </a:r>
            <a:r>
              <a:rPr lang="en-US" sz="1800" dirty="0" err="1">
                <a:ea typeface="+mn-lt"/>
                <a:cs typeface="+mn-lt"/>
              </a:rPr>
              <a:t>Sídlem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kraje</a:t>
            </a:r>
            <a:r>
              <a:rPr lang="en-US" sz="1800" dirty="0">
                <a:ea typeface="+mn-lt"/>
                <a:cs typeface="+mn-lt"/>
              </a:rPr>
              <a:t> je Ostrava. </a:t>
            </a:r>
          </a:p>
          <a:p>
            <a:endParaRPr lang="en-US" sz="1800" dirty="0">
              <a:ea typeface="+mn-lt"/>
              <a:cs typeface="+mn-lt"/>
            </a:endParaRPr>
          </a:p>
          <a:p>
            <a:r>
              <a:rPr lang="en-US" sz="1800" dirty="0" err="1">
                <a:ea typeface="+mn-lt"/>
                <a:cs typeface="+mn-lt"/>
              </a:rPr>
              <a:t>Kraj</a:t>
            </a:r>
            <a:r>
              <a:rPr lang="en-US" sz="1800" dirty="0">
                <a:ea typeface="+mn-lt"/>
                <a:cs typeface="+mn-lt"/>
              </a:rPr>
              <a:t> se </a:t>
            </a:r>
            <a:r>
              <a:rPr lang="en-US" sz="1800" dirty="0" err="1">
                <a:ea typeface="+mn-lt"/>
                <a:cs typeface="+mn-lt"/>
              </a:rPr>
              <a:t>nachází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na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severovýchodě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České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republiky</a:t>
            </a:r>
            <a:r>
              <a:rPr lang="en-US" sz="1800" dirty="0">
                <a:ea typeface="+mn-lt"/>
                <a:cs typeface="+mn-lt"/>
              </a:rPr>
              <a:t>. Z </a:t>
            </a:r>
            <a:r>
              <a:rPr lang="en-US" sz="1800" dirty="0" err="1">
                <a:ea typeface="+mn-lt"/>
                <a:cs typeface="+mn-lt"/>
              </a:rPr>
              <a:t>větší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části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leží</a:t>
            </a:r>
            <a:r>
              <a:rPr lang="en-US" sz="1800" dirty="0">
                <a:ea typeface="+mn-lt"/>
                <a:cs typeface="+mn-lt"/>
              </a:rPr>
              <a:t> v </a:t>
            </a:r>
            <a:r>
              <a:rPr lang="en-US" sz="1800" dirty="0" err="1">
                <a:ea typeface="+mn-lt"/>
                <a:cs typeface="+mn-lt"/>
              </a:rPr>
              <a:t>Českém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Slezsku</a:t>
            </a:r>
            <a:r>
              <a:rPr lang="en-US" sz="1800" dirty="0">
                <a:ea typeface="+mn-lt"/>
                <a:cs typeface="+mn-lt"/>
              </a:rPr>
              <a:t> (7 </a:t>
            </a:r>
            <a:r>
              <a:rPr lang="en-US" sz="1800" dirty="0" err="1">
                <a:ea typeface="+mn-lt"/>
                <a:cs typeface="+mn-lt"/>
              </a:rPr>
              <a:t>desetin</a:t>
            </a:r>
            <a:r>
              <a:rPr lang="en-US" sz="1800" dirty="0">
                <a:ea typeface="+mn-lt"/>
                <a:cs typeface="+mn-lt"/>
              </a:rPr>
              <a:t>), </a:t>
            </a:r>
            <a:r>
              <a:rPr lang="en-US" sz="1800" dirty="0" err="1">
                <a:ea typeface="+mn-lt"/>
                <a:cs typeface="+mn-lt"/>
              </a:rPr>
              <a:t>zbývající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část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zabírá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severovýchod</a:t>
            </a:r>
            <a:r>
              <a:rPr lang="en-US" sz="1800" dirty="0">
                <a:ea typeface="+mn-lt"/>
                <a:cs typeface="+mn-lt"/>
              </a:rPr>
              <a:t> a </a:t>
            </a:r>
            <a:r>
              <a:rPr lang="en-US" sz="1800" dirty="0" err="1">
                <a:ea typeface="+mn-lt"/>
                <a:cs typeface="+mn-lt"/>
              </a:rPr>
              <a:t>malý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kousek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severu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Moravy</a:t>
            </a:r>
            <a:r>
              <a:rPr lang="en-US" sz="1800" dirty="0">
                <a:ea typeface="+mn-lt"/>
                <a:cs typeface="+mn-lt"/>
              </a:rPr>
              <a:t>. </a:t>
            </a:r>
            <a:r>
              <a:rPr lang="en-US" sz="1800" dirty="0" err="1">
                <a:ea typeface="+mn-lt"/>
                <a:cs typeface="+mn-lt"/>
              </a:rPr>
              <a:t>Hranici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mezi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těmito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historickými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zeměmi</a:t>
            </a:r>
            <a:r>
              <a:rPr lang="en-US" sz="1800" dirty="0">
                <a:ea typeface="+mn-lt"/>
                <a:cs typeface="+mn-lt"/>
              </a:rPr>
              <a:t> v </a:t>
            </a:r>
            <a:r>
              <a:rPr lang="en-US" sz="1800" dirty="0" err="1">
                <a:ea typeface="+mn-lt"/>
                <a:cs typeface="+mn-lt"/>
              </a:rPr>
              <a:t>kraji</a:t>
            </a:r>
            <a:r>
              <a:rPr lang="en-US" sz="1800" dirty="0">
                <a:ea typeface="+mn-lt"/>
                <a:cs typeface="+mn-lt"/>
              </a:rPr>
              <a:t> v </a:t>
            </a:r>
            <a:r>
              <a:rPr lang="en-US" sz="1800" dirty="0" err="1">
                <a:ea typeface="+mn-lt"/>
                <a:cs typeface="+mn-lt"/>
              </a:rPr>
              <a:t>převážné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většině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tvoří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řeky</a:t>
            </a:r>
            <a:r>
              <a:rPr lang="en-US" sz="1800" dirty="0">
                <a:ea typeface="+mn-lt"/>
                <a:cs typeface="+mn-lt"/>
              </a:rPr>
              <a:t> Odra a </a:t>
            </a:r>
            <a:r>
              <a:rPr lang="en-US" sz="1800" dirty="0" err="1">
                <a:ea typeface="+mn-lt"/>
                <a:cs typeface="+mn-lt"/>
              </a:rPr>
              <a:t>Ostravje</a:t>
            </a:r>
            <a:r>
              <a:rPr lang="en-US" sz="1800" dirty="0">
                <a:ea typeface="+mn-lt"/>
                <a:cs typeface="+mn-lt"/>
              </a:rPr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9451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6" name="Freeform: Shape 11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7" name="Freeform: Shape 13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8" name="Freeform: Shape 15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99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0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101" name="Rectangle 35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2" name="Rectangle 37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3859458-16A9-769D-2DB4-FDE526684F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alphaModFix/>
          </a:blip>
          <a:srcRect r="5" b="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103" name="Rectangle 39">
            <a:extLst>
              <a:ext uri="{FF2B5EF4-FFF2-40B4-BE49-F238E27FC236}">
                <a16:creationId xmlns:a16="http://schemas.microsoft.com/office/drawing/2014/main" id="{8D2A0DB3-EF43-4032-9B27-954E12CCB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0"/>
            <a:ext cx="12188952" cy="3732362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/>
              </a:gs>
              <a:gs pos="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0DD325-BF8D-1527-48BE-1745B41AD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275" y="156477"/>
            <a:ext cx="10190071" cy="15150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Hrady a zámky</a:t>
            </a:r>
          </a:p>
        </p:txBody>
      </p:sp>
      <p:grpSp>
        <p:nvGrpSpPr>
          <p:cNvPr id="104" name="Top Left">
            <a:extLst>
              <a:ext uri="{FF2B5EF4-FFF2-40B4-BE49-F238E27FC236}">
                <a16:creationId xmlns:a16="http://schemas.microsoft.com/office/drawing/2014/main" id="{18579DB9-24B0-487B-81E3-8D02AD5F8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80CB2C-161F-4538-9214-24AF97B01A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EE25AFBE-8731-4348-B66F-FD7E38F76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F6C27D8-4E47-470F-B6B5-407CE7D1D7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66348964-B561-445E-A6A4-730FBA428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C5D1A3FD-B031-4670-8F09-29E8E38D45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80BD3287-1860-4987-8CA5-8728EDBB6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E1FEEEA6-82B5-4005-A3D5-FC2A152F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51" name="Bottom Right">
            <a:extLst>
              <a:ext uri="{FF2B5EF4-FFF2-40B4-BE49-F238E27FC236}">
                <a16:creationId xmlns:a16="http://schemas.microsoft.com/office/drawing/2014/main" id="{8F281804-17FE-49B9-9065-1A44CD473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52" name="Graphic 157">
              <a:extLst>
                <a:ext uri="{FF2B5EF4-FFF2-40B4-BE49-F238E27FC236}">
                  <a16:creationId xmlns:a16="http://schemas.microsoft.com/office/drawing/2014/main" id="{737BB70B-7AAF-4229-8400-5AFF12A23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9B992201-AA48-4BE7-ADC2-908B16934F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40E3649-4ED2-4501-AF92-DEC3DFF5C8D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68B38FD5-4195-4693-8AB7-D01C58D21E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0635352-3FD2-43A8-832C-705F1CB917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FBEAF61E-74F7-41BA-9576-39B1961501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AB31D9B5-1401-4F40-BEE6-D492919954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8EDD38F5-BC63-401D-8C72-8D41A360A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05CE5B18-7300-438F-80EB-4F4E431C8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534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75F0D-D45F-2B91-C25D-C5CBAD94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Posterama"/>
              </a:rPr>
              <a:t>Videa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369E3-5411-3829-10DB-2DF08C063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https://youtu.be/GM_6yJwPJs4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https://youtu.be/-XBCX_D2C2I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0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ExploreVTI">
  <a:themeElements>
    <a:clrScheme name="AnalogousFromDarkSeedLeftStep">
      <a:dk1>
        <a:srgbClr val="000000"/>
      </a:dk1>
      <a:lt1>
        <a:srgbClr val="FFFFFF"/>
      </a:lt1>
      <a:dk2>
        <a:srgbClr val="251A2F"/>
      </a:dk2>
      <a:lt2>
        <a:srgbClr val="F0F3F2"/>
      </a:lt2>
      <a:accent1>
        <a:srgbClr val="E7295D"/>
      </a:accent1>
      <a:accent2>
        <a:srgbClr val="D5179A"/>
      </a:accent2>
      <a:accent3>
        <a:srgbClr val="D329E7"/>
      </a:accent3>
      <a:accent4>
        <a:srgbClr val="7217D5"/>
      </a:accent4>
      <a:accent5>
        <a:srgbClr val="3529E7"/>
      </a:accent5>
      <a:accent6>
        <a:srgbClr val="175BD5"/>
      </a:accent6>
      <a:hlink>
        <a:srgbClr val="7158C7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193</TotalTime>
  <Words>162</Words>
  <Application>Microsoft Office PowerPoint</Application>
  <PresentationFormat>Širokoúhlá obrazovka</PresentationFormat>
  <Paragraphs>16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2" baseType="lpstr">
      <vt:lpstr>Arial</vt:lpstr>
      <vt:lpstr>Avenir Next LT Pro</vt:lpstr>
      <vt:lpstr>AvenirNext LT Pro Medium</vt:lpstr>
      <vt:lpstr>Calibri</vt:lpstr>
      <vt:lpstr>Posterama</vt:lpstr>
      <vt:lpstr>Segoe UI Semilight</vt:lpstr>
      <vt:lpstr>ExploreVTI</vt:lpstr>
      <vt:lpstr>Moravzsko- slezský kraj</vt:lpstr>
      <vt:lpstr>Znak a Vlajka</vt:lpstr>
      <vt:lpstr>Něco k přečtení</vt:lpstr>
      <vt:lpstr>Hrady a zámky</vt:lpstr>
      <vt:lpstr>Videa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Sotonová Jana</cp:lastModifiedBy>
  <cp:revision>87</cp:revision>
  <dcterms:created xsi:type="dcterms:W3CDTF">2022-04-20T18:17:08Z</dcterms:created>
  <dcterms:modified xsi:type="dcterms:W3CDTF">2022-04-26T12:08:43Z</dcterms:modified>
</cp:coreProperties>
</file>