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1" r:id="rId3"/>
    <p:sldId id="257" r:id="rId4"/>
    <p:sldId id="259" r:id="rId5"/>
    <p:sldId id="263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E8626-16C0-FFA9-EE64-24CFD8C80AD2}" v="38" dt="2022-03-31T07:34:48.474"/>
    <p1510:client id="{35CEB9A6-ED7F-85B5-440E-506248149D52}" v="28" dt="2022-03-30T18:03:56.335"/>
    <p1510:client id="{4961D278-641E-4E05-BC8D-53D4AB190A18}" v="102" dt="2022-03-30T19:03:07.836"/>
    <p1510:client id="{8FA3099B-8DBA-4D28-9895-251A0147DBCA}" v="166" dt="2022-03-30T17:59:57.822"/>
    <p1510:client id="{F9B4BA08-261B-E137-9E7D-D49F543E74B8}" v="203" dt="2022-03-31T05:50:3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ař Richard" userId="S::pilar.richard@skolazajecice.cz::b533fe94-e0eb-45d1-99f2-a24faec4d7d0" providerId="AD" clId="Web-{196E8626-16C0-FFA9-EE64-24CFD8C80AD2}"/>
    <pc:docChg chg="delSld modSld sldOrd">
      <pc:chgData name="Pilař Richard" userId="S::pilar.richard@skolazajecice.cz::b533fe94-e0eb-45d1-99f2-a24faec4d7d0" providerId="AD" clId="Web-{196E8626-16C0-FFA9-EE64-24CFD8C80AD2}" dt="2022-03-31T07:34:48.474" v="35" actId="20577"/>
      <pc:docMkLst>
        <pc:docMk/>
      </pc:docMkLst>
      <pc:sldChg chg="addSp delSp modSp">
        <pc:chgData name="Pilař Richard" userId="S::pilar.richard@skolazajecice.cz::b533fe94-e0eb-45d1-99f2-a24faec4d7d0" providerId="AD" clId="Web-{196E8626-16C0-FFA9-EE64-24CFD8C80AD2}" dt="2022-03-31T07:33:12.031" v="30" actId="20577"/>
        <pc:sldMkLst>
          <pc:docMk/>
          <pc:sldMk cId="1009692350" sldId="257"/>
        </pc:sldMkLst>
        <pc:spChg chg="mod">
          <ac:chgData name="Pilař Richard" userId="S::pilar.richard@skolazajecice.cz::b533fe94-e0eb-45d1-99f2-a24faec4d7d0" providerId="AD" clId="Web-{196E8626-16C0-FFA9-EE64-24CFD8C80AD2}" dt="2022-03-31T07:33:12.031" v="30" actId="20577"/>
          <ac:spMkLst>
            <pc:docMk/>
            <pc:sldMk cId="1009692350" sldId="257"/>
            <ac:spMk id="3" creationId="{10E9DF98-3BED-6192-1795-3D6152226EA3}"/>
          </ac:spMkLst>
        </pc:spChg>
        <pc:spChg chg="add mod">
          <ac:chgData name="Pilař Richard" userId="S::pilar.richard@skolazajecice.cz::b533fe94-e0eb-45d1-99f2-a24faec4d7d0" providerId="AD" clId="Web-{196E8626-16C0-FFA9-EE64-24CFD8C80AD2}" dt="2022-03-31T07:32:04.902" v="6" actId="20577"/>
          <ac:spMkLst>
            <pc:docMk/>
            <pc:sldMk cId="1009692350" sldId="257"/>
            <ac:spMk id="5" creationId="{47868848-46BC-4B34-B1C0-13C0FE7AAEFC}"/>
          </ac:spMkLst>
        </pc:spChg>
        <pc:spChg chg="add del">
          <ac:chgData name="Pilař Richard" userId="S::pilar.richard@skolazajecice.cz::b533fe94-e0eb-45d1-99f2-a24faec4d7d0" providerId="AD" clId="Web-{196E8626-16C0-FFA9-EE64-24CFD8C80AD2}" dt="2022-03-31T07:31:55.260" v="4"/>
          <ac:spMkLst>
            <pc:docMk/>
            <pc:sldMk cId="1009692350" sldId="257"/>
            <ac:spMk id="6" creationId="{70D0FC83-B158-6F92-75FE-FD29DE8A74CC}"/>
          </ac:spMkLst>
        </pc:spChg>
      </pc:sldChg>
      <pc:sldChg chg="modSp">
        <pc:chgData name="Pilař Richard" userId="S::pilar.richard@skolazajecice.cz::b533fe94-e0eb-45d1-99f2-a24faec4d7d0" providerId="AD" clId="Web-{196E8626-16C0-FFA9-EE64-24CFD8C80AD2}" dt="2022-03-31T07:31:32.306" v="1" actId="1076"/>
        <pc:sldMkLst>
          <pc:docMk/>
          <pc:sldMk cId="5154787" sldId="261"/>
        </pc:sldMkLst>
        <pc:picChg chg="mod">
          <ac:chgData name="Pilař Richard" userId="S::pilar.richard@skolazajecice.cz::b533fe94-e0eb-45d1-99f2-a24faec4d7d0" providerId="AD" clId="Web-{196E8626-16C0-FFA9-EE64-24CFD8C80AD2}" dt="2022-03-31T07:31:32.306" v="1" actId="1076"/>
          <ac:picMkLst>
            <pc:docMk/>
            <pc:sldMk cId="5154787" sldId="261"/>
            <ac:picMk id="2" creationId="{988D7616-8164-E879-E4B7-17F66D326C4A}"/>
          </ac:picMkLst>
        </pc:picChg>
      </pc:sldChg>
      <pc:sldChg chg="del">
        <pc:chgData name="Pilař Richard" userId="S::pilar.richard@skolazajecice.cz::b533fe94-e0eb-45d1-99f2-a24faec4d7d0" providerId="AD" clId="Web-{196E8626-16C0-FFA9-EE64-24CFD8C80AD2}" dt="2022-03-31T05:51:02.104" v="0"/>
        <pc:sldMkLst>
          <pc:docMk/>
          <pc:sldMk cId="1360545077" sldId="262"/>
        </pc:sldMkLst>
      </pc:sldChg>
      <pc:sldChg chg="modSp ord">
        <pc:chgData name="Pilař Richard" userId="S::pilar.richard@skolazajecice.cz::b533fe94-e0eb-45d1-99f2-a24faec4d7d0" providerId="AD" clId="Web-{196E8626-16C0-FFA9-EE64-24CFD8C80AD2}" dt="2022-03-31T07:34:48.474" v="35" actId="20577"/>
        <pc:sldMkLst>
          <pc:docMk/>
          <pc:sldMk cId="1992025419" sldId="263"/>
        </pc:sldMkLst>
        <pc:spChg chg="mod">
          <ac:chgData name="Pilař Richard" userId="S::pilar.richard@skolazajecice.cz::b533fe94-e0eb-45d1-99f2-a24faec4d7d0" providerId="AD" clId="Web-{196E8626-16C0-FFA9-EE64-24CFD8C80AD2}" dt="2022-03-31T07:34:48.474" v="35" actId="20577"/>
          <ac:spMkLst>
            <pc:docMk/>
            <pc:sldMk cId="1992025419" sldId="263"/>
            <ac:spMk id="4" creationId="{92481638-EE2A-0742-450C-875C1C0871BB}"/>
          </ac:spMkLst>
        </pc:spChg>
      </pc:sldChg>
    </pc:docChg>
  </pc:docChgLst>
  <pc:docChgLst>
    <pc:chgData name="Pilař Richard" userId="S::pilar.richard@skolazajecice.cz::b533fe94-e0eb-45d1-99f2-a24faec4d7d0" providerId="AD" clId="Web-{35CEB9A6-ED7F-85B5-440E-506248149D52}"/>
    <pc:docChg chg="modSld">
      <pc:chgData name="Pilař Richard" userId="S::pilar.richard@skolazajecice.cz::b533fe94-e0eb-45d1-99f2-a24faec4d7d0" providerId="AD" clId="Web-{35CEB9A6-ED7F-85B5-440E-506248149D52}" dt="2022-03-30T18:03:50.991" v="25" actId="20577"/>
      <pc:docMkLst>
        <pc:docMk/>
      </pc:docMkLst>
      <pc:sldChg chg="addSp delSp modSp">
        <pc:chgData name="Pilař Richard" userId="S::pilar.richard@skolazajecice.cz::b533fe94-e0eb-45d1-99f2-a24faec4d7d0" providerId="AD" clId="Web-{35CEB9A6-ED7F-85B5-440E-506248149D52}" dt="2022-03-30T18:03:50.991" v="25" actId="20577"/>
        <pc:sldMkLst>
          <pc:docMk/>
          <pc:sldMk cId="3891130452" sldId="259"/>
        </pc:sldMkLst>
        <pc:spChg chg="mod">
          <ac:chgData name="Pilař Richard" userId="S::pilar.richard@skolazajecice.cz::b533fe94-e0eb-45d1-99f2-a24faec4d7d0" providerId="AD" clId="Web-{35CEB9A6-ED7F-85B5-440E-506248149D52}" dt="2022-03-30T18:02:34.473" v="5" actId="14100"/>
          <ac:spMkLst>
            <pc:docMk/>
            <pc:sldMk cId="3891130452" sldId="259"/>
            <ac:spMk id="2" creationId="{B50E1F8C-5968-2C93-3924-4EAE420C9476}"/>
          </ac:spMkLst>
        </pc:spChg>
        <pc:spChg chg="mod">
          <ac:chgData name="Pilař Richard" userId="S::pilar.richard@skolazajecice.cz::b533fe94-e0eb-45d1-99f2-a24faec4d7d0" providerId="AD" clId="Web-{35CEB9A6-ED7F-85B5-440E-506248149D52}" dt="2022-03-30T18:03:00.724" v="14" actId="14100"/>
          <ac:spMkLst>
            <pc:docMk/>
            <pc:sldMk cId="3891130452" sldId="259"/>
            <ac:spMk id="4" creationId="{97C984A0-EEFE-F252-197B-68A8A8657D35}"/>
          </ac:spMkLst>
        </pc:spChg>
        <pc:spChg chg="add del">
          <ac:chgData name="Pilař Richard" userId="S::pilar.richard@skolazajecice.cz::b533fe94-e0eb-45d1-99f2-a24faec4d7d0" providerId="AD" clId="Web-{35CEB9A6-ED7F-85B5-440E-506248149D52}" dt="2022-03-30T18:02:58.396" v="13"/>
          <ac:spMkLst>
            <pc:docMk/>
            <pc:sldMk cId="3891130452" sldId="259"/>
            <ac:spMk id="7" creationId="{53A92257-B8D5-95D8-EA61-C6E3C493BC5B}"/>
          </ac:spMkLst>
        </pc:spChg>
        <pc:spChg chg="add mod">
          <ac:chgData name="Pilař Richard" userId="S::pilar.richard@skolazajecice.cz::b533fe94-e0eb-45d1-99f2-a24faec4d7d0" providerId="AD" clId="Web-{35CEB9A6-ED7F-85B5-440E-506248149D52}" dt="2022-03-30T18:03:50.991" v="25" actId="20577"/>
          <ac:spMkLst>
            <pc:docMk/>
            <pc:sldMk cId="3891130452" sldId="259"/>
            <ac:spMk id="8" creationId="{26D50E52-F4E3-5E1E-B965-AAA9A0385A0B}"/>
          </ac:spMkLst>
        </pc:spChg>
      </pc:sldChg>
    </pc:docChg>
  </pc:docChgLst>
  <pc:docChgLst>
    <pc:chgData name="Pilař Richard" userId="S::pilar.richard@skolazajecice.cz::b533fe94-e0eb-45d1-99f2-a24faec4d7d0" providerId="AD" clId="Web-{8FA3099B-8DBA-4D28-9895-251A0147DBCA}"/>
    <pc:docChg chg="addSld delSld modSld addMainMaster delMainMaster">
      <pc:chgData name="Pilař Richard" userId="S::pilar.richard@skolazajecice.cz::b533fe94-e0eb-45d1-99f2-a24faec4d7d0" providerId="AD" clId="Web-{8FA3099B-8DBA-4D28-9895-251A0147DBCA}" dt="2022-03-30T17:59:57.822" v="165" actId="20577"/>
      <pc:docMkLst>
        <pc:docMk/>
      </pc:docMkLst>
      <pc:sldChg chg="addSp delSp modSp mod setBg modClrScheme addAnim delAnim setClrOvrMap chgLayout">
        <pc:chgData name="Pilař Richard" userId="S::pilar.richard@skolazajecice.cz::b533fe94-e0eb-45d1-99f2-a24faec4d7d0" providerId="AD" clId="Web-{8FA3099B-8DBA-4D28-9895-251A0147DBCA}" dt="2022-03-30T17:52:01.607" v="76" actId="20577"/>
        <pc:sldMkLst>
          <pc:docMk/>
          <pc:sldMk cId="3799523001" sldId="256"/>
        </pc:sldMkLst>
        <pc:spChg chg="mod">
          <ac:chgData name="Pilař Richard" userId="S::pilar.richard@skolazajecice.cz::b533fe94-e0eb-45d1-99f2-a24faec4d7d0" providerId="AD" clId="Web-{8FA3099B-8DBA-4D28-9895-251A0147DBCA}" dt="2022-03-30T17:50:21.901" v="21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Pilař Richard" userId="S::pilar.richard@skolazajecice.cz::b533fe94-e0eb-45d1-99f2-a24faec4d7d0" providerId="AD" clId="Web-{8FA3099B-8DBA-4D28-9895-251A0147DBCA}" dt="2022-03-30T17:52:01.607" v="76" actId="20577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0:21.776" v="20"/>
          <ac:spMkLst>
            <pc:docMk/>
            <pc:sldMk cId="3799523001" sldId="256"/>
            <ac:spMk id="9" creationId="{0DBF1ABE-8590-450D-BB49-BDDCCF3EEA9E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0:21.776" v="20"/>
          <ac:spMkLst>
            <pc:docMk/>
            <pc:sldMk cId="3799523001" sldId="256"/>
            <ac:spMk id="11" creationId="{391F8D69-709A-4575-A393-B4C26481AF3B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0:21.776" v="20"/>
          <ac:spMkLst>
            <pc:docMk/>
            <pc:sldMk cId="3799523001" sldId="256"/>
            <ac:spMk id="13" creationId="{C87A50C4-1191-461A-9E09-C8057F2AF01F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0:21.776" v="20"/>
          <ac:spMkLst>
            <pc:docMk/>
            <pc:sldMk cId="3799523001" sldId="256"/>
            <ac:spMk id="15" creationId="{BC87DA9F-8DB2-4D48-8716-A928FBB8A5D2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0:21.776" v="20"/>
          <ac:spMkLst>
            <pc:docMk/>
            <pc:sldMk cId="3799523001" sldId="256"/>
            <ac:spMk id="17" creationId="{195EA065-AC5D-431D-927E-87FF05884866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0:21.776" v="20"/>
          <ac:spMkLst>
            <pc:docMk/>
            <pc:sldMk cId="3799523001" sldId="256"/>
            <ac:spMk id="19" creationId="{46934B3C-D73F-4CD0-95B1-0244D662D1C7}"/>
          </ac:spMkLst>
        </pc:spChg>
        <pc:spChg chg="add">
          <ac:chgData name="Pilař Richard" userId="S::pilar.richard@skolazajecice.cz::b533fe94-e0eb-45d1-99f2-a24faec4d7d0" providerId="AD" clId="Web-{8FA3099B-8DBA-4D28-9895-251A0147DBCA}" dt="2022-03-30T17:50:21.901" v="21"/>
          <ac:spMkLst>
            <pc:docMk/>
            <pc:sldMk cId="3799523001" sldId="256"/>
            <ac:spMk id="21" creationId="{657F69E0-C4B0-4BEC-A689-4F8D877F05D4}"/>
          </ac:spMkLst>
        </pc:spChg>
        <pc:spChg chg="add">
          <ac:chgData name="Pilař Richard" userId="S::pilar.richard@skolazajecice.cz::b533fe94-e0eb-45d1-99f2-a24faec4d7d0" providerId="AD" clId="Web-{8FA3099B-8DBA-4D28-9895-251A0147DBCA}" dt="2022-03-30T17:50:21.901" v="21"/>
          <ac:spMkLst>
            <pc:docMk/>
            <pc:sldMk cId="3799523001" sldId="256"/>
            <ac:spMk id="23" creationId="{9F6380B4-6A1C-481E-8408-B4E6C75B9B81}"/>
          </ac:spMkLst>
        </pc:spChg>
        <pc:picChg chg="add del">
          <ac:chgData name="Pilař Richard" userId="S::pilar.richard@skolazajecice.cz::b533fe94-e0eb-45d1-99f2-a24faec4d7d0" providerId="AD" clId="Web-{8FA3099B-8DBA-4D28-9895-251A0147DBCA}" dt="2022-03-30T17:50:21.776" v="20"/>
          <ac:picMkLst>
            <pc:docMk/>
            <pc:sldMk cId="3799523001" sldId="256"/>
            <ac:picMk id="4" creationId="{5B6F718A-84E2-4D9C-D46C-540D963C3438}"/>
          </ac:picMkLst>
        </pc:picChg>
        <pc:picChg chg="add">
          <ac:chgData name="Pilař Richard" userId="S::pilar.richard@skolazajecice.cz::b533fe94-e0eb-45d1-99f2-a24faec4d7d0" providerId="AD" clId="Web-{8FA3099B-8DBA-4D28-9895-251A0147DBCA}" dt="2022-03-30T17:50:21.901" v="21"/>
          <ac:picMkLst>
            <pc:docMk/>
            <pc:sldMk cId="3799523001" sldId="256"/>
            <ac:picMk id="22" creationId="{D531E0FA-ACA0-FEF0-DBE0-2B03A204BF7A}"/>
          </ac:picMkLst>
        </pc:picChg>
      </pc:sldChg>
      <pc:sldChg chg="addSp delSp modSp new mod setBg">
        <pc:chgData name="Pilař Richard" userId="S::pilar.richard@skolazajecice.cz::b533fe94-e0eb-45d1-99f2-a24faec4d7d0" providerId="AD" clId="Web-{8FA3099B-8DBA-4D28-9895-251A0147DBCA}" dt="2022-03-30T17:57:00.521" v="140" actId="20577"/>
        <pc:sldMkLst>
          <pc:docMk/>
          <pc:sldMk cId="1009692350" sldId="257"/>
        </pc:sldMkLst>
        <pc:spChg chg="mod">
          <ac:chgData name="Pilař Richard" userId="S::pilar.richard@skolazajecice.cz::b533fe94-e0eb-45d1-99f2-a24faec4d7d0" providerId="AD" clId="Web-{8FA3099B-8DBA-4D28-9895-251A0147DBCA}" dt="2022-03-30T17:55:00.549" v="107"/>
          <ac:spMkLst>
            <pc:docMk/>
            <pc:sldMk cId="1009692350" sldId="257"/>
            <ac:spMk id="2" creationId="{54B5CD8E-277C-896D-01B8-91FC9588EF6D}"/>
          </ac:spMkLst>
        </pc:spChg>
        <pc:spChg chg="mod">
          <ac:chgData name="Pilař Richard" userId="S::pilar.richard@skolazajecice.cz::b533fe94-e0eb-45d1-99f2-a24faec4d7d0" providerId="AD" clId="Web-{8FA3099B-8DBA-4D28-9895-251A0147DBCA}" dt="2022-03-30T17:57:00.521" v="140" actId="20577"/>
          <ac:spMkLst>
            <pc:docMk/>
            <pc:sldMk cId="1009692350" sldId="257"/>
            <ac:spMk id="3" creationId="{10E9DF98-3BED-6192-1795-3D6152226EA3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4:48.033" v="104"/>
          <ac:spMkLst>
            <pc:docMk/>
            <pc:sldMk cId="1009692350" sldId="257"/>
            <ac:spMk id="4" creationId="{DB011EE3-E4B4-F9FA-872E-69B6EE657CEC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4:45.720" v="103"/>
          <ac:spMkLst>
            <pc:docMk/>
            <pc:sldMk cId="1009692350" sldId="257"/>
            <ac:spMk id="5" creationId="{ABCC3191-FD89-F805-5806-9905B40AE4FE}"/>
          </ac:spMkLst>
        </pc:spChg>
        <pc:spChg chg="add del mod">
          <ac:chgData name="Pilař Richard" userId="S::pilar.richard@skolazajecice.cz::b533fe94-e0eb-45d1-99f2-a24faec4d7d0" providerId="AD" clId="Web-{8FA3099B-8DBA-4D28-9895-251A0147DBCA}" dt="2022-03-30T17:54:42.673" v="102"/>
          <ac:spMkLst>
            <pc:docMk/>
            <pc:sldMk cId="1009692350" sldId="257"/>
            <ac:spMk id="6" creationId="{E09B9113-B92F-5D8F-311E-C1EBE576BDD2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4:35.783" v="98"/>
          <ac:spMkLst>
            <pc:docMk/>
            <pc:sldMk cId="1009692350" sldId="257"/>
            <ac:spMk id="7" creationId="{0D9B4DF4-6CEE-7752-CBD5-6665A842789E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4:53.330" v="106"/>
          <ac:spMkLst>
            <pc:docMk/>
            <pc:sldMk cId="1009692350" sldId="257"/>
            <ac:spMk id="8" creationId="{56E06CF3-5447-24A3-6375-C0FB6B86CC13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4:51.377" v="105"/>
          <ac:spMkLst>
            <pc:docMk/>
            <pc:sldMk cId="1009692350" sldId="257"/>
            <ac:spMk id="9" creationId="{5682CC21-6248-BA19-6300-A1CEC2601001}"/>
          </ac:spMkLst>
        </pc:spChg>
        <pc:spChg chg="add">
          <ac:chgData name="Pilař Richard" userId="S::pilar.richard@skolazajecice.cz::b533fe94-e0eb-45d1-99f2-a24faec4d7d0" providerId="AD" clId="Web-{8FA3099B-8DBA-4D28-9895-251A0147DBCA}" dt="2022-03-30T17:55:00.549" v="107"/>
          <ac:spMkLst>
            <pc:docMk/>
            <pc:sldMk cId="1009692350" sldId="257"/>
            <ac:spMk id="10" creationId="{2C61293E-6EBE-43EF-A52C-9BEBFD7679D4}"/>
          </ac:spMkLst>
        </pc:spChg>
        <pc:spChg chg="add">
          <ac:chgData name="Pilař Richard" userId="S::pilar.richard@skolazajecice.cz::b533fe94-e0eb-45d1-99f2-a24faec4d7d0" providerId="AD" clId="Web-{8FA3099B-8DBA-4D28-9895-251A0147DBCA}" dt="2022-03-30T17:55:00.549" v="107"/>
          <ac:spMkLst>
            <pc:docMk/>
            <pc:sldMk cId="1009692350" sldId="257"/>
            <ac:spMk id="11" creationId="{3FCFB1DE-0B7E-48CC-BA90-B2AB0889F9D6}"/>
          </ac:spMkLst>
        </pc:spChg>
        <pc:picChg chg="add">
          <ac:chgData name="Pilař Richard" userId="S::pilar.richard@skolazajecice.cz::b533fe94-e0eb-45d1-99f2-a24faec4d7d0" providerId="AD" clId="Web-{8FA3099B-8DBA-4D28-9895-251A0147DBCA}" dt="2022-03-30T17:55:00.549" v="107"/>
          <ac:picMkLst>
            <pc:docMk/>
            <pc:sldMk cId="1009692350" sldId="257"/>
            <ac:picMk id="12" creationId="{94BC5C89-512A-E852-BBBA-7899C5A025D7}"/>
          </ac:picMkLst>
        </pc:picChg>
      </pc:sldChg>
      <pc:sldChg chg="modSp new del">
        <pc:chgData name="Pilař Richard" userId="S::pilar.richard@skolazajecice.cz::b533fe94-e0eb-45d1-99f2-a24faec4d7d0" providerId="AD" clId="Web-{8FA3099B-8DBA-4D28-9895-251A0147DBCA}" dt="2022-03-30T17:58:48.774" v="153"/>
        <pc:sldMkLst>
          <pc:docMk/>
          <pc:sldMk cId="2592666927" sldId="258"/>
        </pc:sldMkLst>
        <pc:spChg chg="mod">
          <ac:chgData name="Pilař Richard" userId="S::pilar.richard@skolazajecice.cz::b533fe94-e0eb-45d1-99f2-a24faec4d7d0" providerId="AD" clId="Web-{8FA3099B-8DBA-4D28-9895-251A0147DBCA}" dt="2022-03-30T17:57:10.052" v="146" actId="20577"/>
          <ac:spMkLst>
            <pc:docMk/>
            <pc:sldMk cId="2592666927" sldId="258"/>
            <ac:spMk id="2" creationId="{83515422-F2FF-F262-B42C-C7C0BD444240}"/>
          </ac:spMkLst>
        </pc:spChg>
      </pc:sldChg>
      <pc:sldChg chg="addSp delSp modSp new mod modClrScheme chgLayout">
        <pc:chgData name="Pilař Richard" userId="S::pilar.richard@skolazajecice.cz::b533fe94-e0eb-45d1-99f2-a24faec4d7d0" providerId="AD" clId="Web-{8FA3099B-8DBA-4D28-9895-251A0147DBCA}" dt="2022-03-30T17:59:57.822" v="165" actId="20577"/>
        <pc:sldMkLst>
          <pc:docMk/>
          <pc:sldMk cId="3891130452" sldId="259"/>
        </pc:sldMkLst>
        <pc:spChg chg="mod ord">
          <ac:chgData name="Pilař Richard" userId="S::pilar.richard@skolazajecice.cz::b533fe94-e0eb-45d1-99f2-a24faec4d7d0" providerId="AD" clId="Web-{8FA3099B-8DBA-4D28-9895-251A0147DBCA}" dt="2022-03-30T17:58:44.055" v="152" actId="20577"/>
          <ac:spMkLst>
            <pc:docMk/>
            <pc:sldMk cId="3891130452" sldId="259"/>
            <ac:spMk id="2" creationId="{B50E1F8C-5968-2C93-3924-4EAE420C9476}"/>
          </ac:spMkLst>
        </pc:spChg>
        <pc:spChg chg="mod ord">
          <ac:chgData name="Pilař Richard" userId="S::pilar.richard@skolazajecice.cz::b533fe94-e0eb-45d1-99f2-a24faec4d7d0" providerId="AD" clId="Web-{8FA3099B-8DBA-4D28-9895-251A0147DBCA}" dt="2022-03-30T17:58:36.414" v="148"/>
          <ac:spMkLst>
            <pc:docMk/>
            <pc:sldMk cId="3891130452" sldId="259"/>
            <ac:spMk id="3" creationId="{D34463C3-8AA5-E466-3221-A9C9558F4A7A}"/>
          </ac:spMkLst>
        </pc:spChg>
        <pc:spChg chg="add mod ord">
          <ac:chgData name="Pilař Richard" userId="S::pilar.richard@skolazajecice.cz::b533fe94-e0eb-45d1-99f2-a24faec4d7d0" providerId="AD" clId="Web-{8FA3099B-8DBA-4D28-9895-251A0147DBCA}" dt="2022-03-30T17:59:57.822" v="165" actId="20577"/>
          <ac:spMkLst>
            <pc:docMk/>
            <pc:sldMk cId="3891130452" sldId="259"/>
            <ac:spMk id="4" creationId="{97C984A0-EEFE-F252-197B-68A8A8657D35}"/>
          </ac:spMkLst>
        </pc:spChg>
        <pc:spChg chg="add mod ord">
          <ac:chgData name="Pilař Richard" userId="S::pilar.richard@skolazajecice.cz::b533fe94-e0eb-45d1-99f2-a24faec4d7d0" providerId="AD" clId="Web-{8FA3099B-8DBA-4D28-9895-251A0147DBCA}" dt="2022-03-30T17:59:35.416" v="160" actId="20577"/>
          <ac:spMkLst>
            <pc:docMk/>
            <pc:sldMk cId="3891130452" sldId="259"/>
            <ac:spMk id="5" creationId="{D89015E7-7073-7E89-59E1-B1F17403EAF7}"/>
          </ac:spMkLst>
        </pc:spChg>
        <pc:spChg chg="add mod ord">
          <ac:chgData name="Pilař Richard" userId="S::pilar.richard@skolazajecice.cz::b533fe94-e0eb-45d1-99f2-a24faec4d7d0" providerId="AD" clId="Web-{8FA3099B-8DBA-4D28-9895-251A0147DBCA}" dt="2022-03-30T17:58:36.414" v="148"/>
          <ac:spMkLst>
            <pc:docMk/>
            <pc:sldMk cId="3891130452" sldId="259"/>
            <ac:spMk id="6" creationId="{634B2C09-32E6-97AA-AE66-7033086AF26C}"/>
          </ac:spMkLst>
        </pc:spChg>
        <pc:spChg chg="add del">
          <ac:chgData name="Pilař Richard" userId="S::pilar.richard@skolazajecice.cz::b533fe94-e0eb-45d1-99f2-a24faec4d7d0" providerId="AD" clId="Web-{8FA3099B-8DBA-4D28-9895-251A0147DBCA}" dt="2022-03-30T17:59:56.979" v="164"/>
          <ac:spMkLst>
            <pc:docMk/>
            <pc:sldMk cId="3891130452" sldId="259"/>
            <ac:spMk id="7" creationId="{C1DDC75E-33B7-C892-5FC3-ED020D6FB28C}"/>
          </ac:spMkLst>
        </pc:spChg>
      </pc:sldChg>
      <pc:sldMasterChg chg="add del addSldLayout delSldLayout">
        <pc:chgData name="Pilař Richard" userId="S::pilar.richard@skolazajecice.cz::b533fe94-e0eb-45d1-99f2-a24faec4d7d0" providerId="AD" clId="Web-{8FA3099B-8DBA-4D28-9895-251A0147DBCA}" dt="2022-03-30T17:50:21.901" v="21"/>
        <pc:sldMasterMkLst>
          <pc:docMk/>
          <pc:sldMasterMk cId="464252367" sldId="2147483648"/>
        </pc:sldMasterMkLst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1771309689" sldId="2147483649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21655345" sldId="2147483650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2957285559" sldId="2147483651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3426106184" sldId="2147483652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597578085" sldId="2147483653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3514983867" sldId="2147483654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2973794414" sldId="2147483655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3504307544" sldId="2147483656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4088594436" sldId="2147483657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707188527" sldId="2147483658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del addSldLayout delSldLayout">
        <pc:chgData name="Pilař Richard" userId="S::pilar.richard@skolazajecice.cz::b533fe94-e0eb-45d1-99f2-a24faec4d7d0" providerId="AD" clId="Web-{8FA3099B-8DBA-4D28-9895-251A0147DBCA}" dt="2022-03-30T17:50:21.776" v="20"/>
        <pc:sldMasterMkLst>
          <pc:docMk/>
          <pc:sldMasterMk cId="2815588633" sldId="2147483673"/>
        </pc:sldMasterMkLst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913471249" sldId="2147483662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661543751" sldId="2147483663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833466071" sldId="2147483664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2418556552" sldId="2147483665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435099023" sldId="2147483666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2312508577" sldId="2147483667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1367583003" sldId="2147483668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2420271370" sldId="2147483669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531237888" sldId="2147483670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4142665216" sldId="2147483671"/>
          </pc:sldLayoutMkLst>
        </pc:sldLayoutChg>
        <pc:sldLayoutChg chg="add del">
          <pc:chgData name="Pilař Richard" userId="S::pilar.richard@skolazajecice.cz::b533fe94-e0eb-45d1-99f2-a24faec4d7d0" providerId="AD" clId="Web-{8FA3099B-8DBA-4D28-9895-251A0147DBCA}" dt="2022-03-30T17:50:21.776" v="20"/>
          <pc:sldLayoutMkLst>
            <pc:docMk/>
            <pc:sldMasterMk cId="2815588633" sldId="2147483673"/>
            <pc:sldLayoutMk cId="3231763889" sldId="2147483672"/>
          </pc:sldLayoutMkLst>
        </pc:sldLayoutChg>
      </pc:sldMasterChg>
      <pc:sldMasterChg chg="add addSldLayout">
        <pc:chgData name="Pilař Richard" userId="S::pilar.richard@skolazajecice.cz::b533fe94-e0eb-45d1-99f2-a24faec4d7d0" providerId="AD" clId="Web-{8FA3099B-8DBA-4D28-9895-251A0147DBCA}" dt="2022-03-30T17:50:21.901" v="21"/>
        <pc:sldMasterMkLst>
          <pc:docMk/>
          <pc:sldMasterMk cId="1517703593" sldId="2147483686"/>
        </pc:sldMasterMkLst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2670234198" sldId="2147483675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2163470952" sldId="2147483676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2712762606" sldId="2147483677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463092453" sldId="2147483678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4128948294" sldId="2147483679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287879756" sldId="2147483680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2289732884" sldId="2147483681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1418596065" sldId="2147483682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74818249" sldId="2147483683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1854459026" sldId="2147483684"/>
          </pc:sldLayoutMkLst>
        </pc:sldLayoutChg>
        <pc:sldLayoutChg chg="add">
          <pc:chgData name="Pilař Richard" userId="S::pilar.richard@skolazajecice.cz::b533fe94-e0eb-45d1-99f2-a24faec4d7d0" providerId="AD" clId="Web-{8FA3099B-8DBA-4D28-9895-251A0147DBCA}" dt="2022-03-30T17:50:21.901" v="21"/>
          <pc:sldLayoutMkLst>
            <pc:docMk/>
            <pc:sldMasterMk cId="1517703593" sldId="2147483686"/>
            <pc:sldLayoutMk cId="849127405" sldId="2147483685"/>
          </pc:sldLayoutMkLst>
        </pc:sldLayoutChg>
      </pc:sldMasterChg>
    </pc:docChg>
  </pc:docChgLst>
  <pc:docChgLst>
    <pc:chgData name="Pilař Richard" userId="S::pilar.richard@skolazajecice.cz::b533fe94-e0eb-45d1-99f2-a24faec4d7d0" providerId="AD" clId="Web-{F9B4BA08-261B-E137-9E7D-D49F543E74B8}"/>
    <pc:docChg chg="addSld delSld modSld">
      <pc:chgData name="Pilař Richard" userId="S::pilar.richard@skolazajecice.cz::b533fe94-e0eb-45d1-99f2-a24faec4d7d0" providerId="AD" clId="Web-{F9B4BA08-261B-E137-9E7D-D49F543E74B8}" dt="2022-03-31T05:50:32.153" v="226" actId="20577"/>
      <pc:docMkLst>
        <pc:docMk/>
      </pc:docMkLst>
      <pc:sldChg chg="addSp delSp modSp">
        <pc:chgData name="Pilař Richard" userId="S::pilar.richard@skolazajecice.cz::b533fe94-e0eb-45d1-99f2-a24faec4d7d0" providerId="AD" clId="Web-{F9B4BA08-261B-E137-9E7D-D49F543E74B8}" dt="2022-03-31T05:43:28.991" v="106" actId="14100"/>
        <pc:sldMkLst>
          <pc:docMk/>
          <pc:sldMk cId="1009692350" sldId="257"/>
        </pc:sldMkLst>
        <pc:spChg chg="mod">
          <ac:chgData name="Pilař Richard" userId="S::pilar.richard@skolazajecice.cz::b533fe94-e0eb-45d1-99f2-a24faec4d7d0" providerId="AD" clId="Web-{F9B4BA08-261B-E137-9E7D-D49F543E74B8}" dt="2022-03-31T05:40:20.841" v="51"/>
          <ac:spMkLst>
            <pc:docMk/>
            <pc:sldMk cId="1009692350" sldId="257"/>
            <ac:spMk id="2" creationId="{54B5CD8E-277C-896D-01B8-91FC9588EF6D}"/>
          </ac:spMkLst>
        </pc:spChg>
        <pc:spChg chg="mod">
          <ac:chgData name="Pilař Richard" userId="S::pilar.richard@skolazajecice.cz::b533fe94-e0eb-45d1-99f2-a24faec4d7d0" providerId="AD" clId="Web-{F9B4BA08-261B-E137-9E7D-D49F543E74B8}" dt="2022-03-31T05:43:28.991" v="106" actId="14100"/>
          <ac:spMkLst>
            <pc:docMk/>
            <pc:sldMk cId="1009692350" sldId="257"/>
            <ac:spMk id="3" creationId="{10E9DF98-3BED-6192-1795-3D6152226EA3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0:20.841" v="51"/>
          <ac:spMkLst>
            <pc:docMk/>
            <pc:sldMk cId="1009692350" sldId="257"/>
            <ac:spMk id="10" creationId="{2C61293E-6EBE-43EF-A52C-9BEBFD7679D4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0:20.841" v="51"/>
          <ac:spMkLst>
            <pc:docMk/>
            <pc:sldMk cId="1009692350" sldId="257"/>
            <ac:spMk id="11" creationId="{3FCFB1DE-0B7E-48CC-BA90-B2AB0889F9D6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0:11.575" v="48"/>
          <ac:spMkLst>
            <pc:docMk/>
            <pc:sldMk cId="1009692350" sldId="257"/>
            <ac:spMk id="17" creationId="{75824B8B-B231-480A-9E80-6D446D1D9AA3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0:11.575" v="48"/>
          <ac:spMkLst>
            <pc:docMk/>
            <pc:sldMk cId="1009692350" sldId="257"/>
            <ac:spMk id="19" creationId="{C43AF03E-5FC1-48B3-8CF2-01998C2328AE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0:11.575" v="48"/>
          <ac:spMkLst>
            <pc:docMk/>
            <pc:sldMk cId="1009692350" sldId="257"/>
            <ac:spMk id="21" creationId="{3FCFB1DE-0B7E-48CC-BA90-B2AB0889F9D6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0:20.841" v="50"/>
          <ac:spMkLst>
            <pc:docMk/>
            <pc:sldMk cId="1009692350" sldId="257"/>
            <ac:spMk id="23" creationId="{394842B0-684D-44CC-B4BC-D13331CFD290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0:20.841" v="50"/>
          <ac:spMkLst>
            <pc:docMk/>
            <pc:sldMk cId="1009692350" sldId="257"/>
            <ac:spMk id="24" creationId="{3FCFB1DE-0B7E-48CC-BA90-B2AB0889F9D6}"/>
          </ac:spMkLst>
        </pc:spChg>
        <pc:spChg chg="add">
          <ac:chgData name="Pilař Richard" userId="S::pilar.richard@skolazajecice.cz::b533fe94-e0eb-45d1-99f2-a24faec4d7d0" providerId="AD" clId="Web-{F9B4BA08-261B-E137-9E7D-D49F543E74B8}" dt="2022-03-31T05:40:20.841" v="51"/>
          <ac:spMkLst>
            <pc:docMk/>
            <pc:sldMk cId="1009692350" sldId="257"/>
            <ac:spMk id="26" creationId="{5AC1364A-3E3D-4F0D-8776-78AF3A270DD6}"/>
          </ac:spMkLst>
        </pc:spChg>
        <pc:spChg chg="add">
          <ac:chgData name="Pilař Richard" userId="S::pilar.richard@skolazajecice.cz::b533fe94-e0eb-45d1-99f2-a24faec4d7d0" providerId="AD" clId="Web-{F9B4BA08-261B-E137-9E7D-D49F543E74B8}" dt="2022-03-31T05:40:20.841" v="51"/>
          <ac:spMkLst>
            <pc:docMk/>
            <pc:sldMk cId="1009692350" sldId="257"/>
            <ac:spMk id="27" creationId="{3FCFB1DE-0B7E-48CC-BA90-B2AB0889F9D6}"/>
          </ac:spMkLst>
        </pc:spChg>
        <pc:picChg chg="mod">
          <ac:chgData name="Pilař Richard" userId="S::pilar.richard@skolazajecice.cz::b533fe94-e0eb-45d1-99f2-a24faec4d7d0" providerId="AD" clId="Web-{F9B4BA08-261B-E137-9E7D-D49F543E74B8}" dt="2022-03-31T05:40:20.841" v="51"/>
          <ac:picMkLst>
            <pc:docMk/>
            <pc:sldMk cId="1009692350" sldId="257"/>
            <ac:picMk id="4" creationId="{7295BA85-C8DF-1592-2BA1-ED68718F3E18}"/>
          </ac:picMkLst>
        </pc:picChg>
        <pc:picChg chg="mod ord">
          <ac:chgData name="Pilař Richard" userId="S::pilar.richard@skolazajecice.cz::b533fe94-e0eb-45d1-99f2-a24faec4d7d0" providerId="AD" clId="Web-{F9B4BA08-261B-E137-9E7D-D49F543E74B8}" dt="2022-03-31T05:40:20.841" v="51"/>
          <ac:picMkLst>
            <pc:docMk/>
            <pc:sldMk cId="1009692350" sldId="257"/>
            <ac:picMk id="12" creationId="{94BC5C89-512A-E852-BBBA-7899C5A025D7}"/>
          </ac:picMkLst>
        </pc:picChg>
      </pc:sldChg>
      <pc:sldChg chg="new del">
        <pc:chgData name="Pilař Richard" userId="S::pilar.richard@skolazajecice.cz::b533fe94-e0eb-45d1-99f2-a24faec4d7d0" providerId="AD" clId="Web-{F9B4BA08-261B-E137-9E7D-D49F543E74B8}" dt="2022-03-31T05:39:49.777" v="46"/>
        <pc:sldMkLst>
          <pc:docMk/>
          <pc:sldMk cId="251276268" sldId="262"/>
        </pc:sldMkLst>
      </pc:sldChg>
      <pc:sldChg chg="new del">
        <pc:chgData name="Pilař Richard" userId="S::pilar.richard@skolazajecice.cz::b533fe94-e0eb-45d1-99f2-a24faec4d7d0" providerId="AD" clId="Web-{F9B4BA08-261B-E137-9E7D-D49F543E74B8}" dt="2022-03-31T05:39:37.979" v="44"/>
        <pc:sldMkLst>
          <pc:docMk/>
          <pc:sldMk cId="1195097336" sldId="262"/>
        </pc:sldMkLst>
      </pc:sldChg>
      <pc:sldChg chg="modSp new">
        <pc:chgData name="Pilař Richard" userId="S::pilar.richard@skolazajecice.cz::b533fe94-e0eb-45d1-99f2-a24faec4d7d0" providerId="AD" clId="Web-{F9B4BA08-261B-E137-9E7D-D49F543E74B8}" dt="2022-03-31T05:43:59.414" v="111" actId="20577"/>
        <pc:sldMkLst>
          <pc:docMk/>
          <pc:sldMk cId="1360545077" sldId="262"/>
        </pc:sldMkLst>
        <pc:spChg chg="mod">
          <ac:chgData name="Pilař Richard" userId="S::pilar.richard@skolazajecice.cz::b533fe94-e0eb-45d1-99f2-a24faec4d7d0" providerId="AD" clId="Web-{F9B4BA08-261B-E137-9E7D-D49F543E74B8}" dt="2022-03-31T05:43:59.414" v="111" actId="20577"/>
          <ac:spMkLst>
            <pc:docMk/>
            <pc:sldMk cId="1360545077" sldId="262"/>
            <ac:spMk id="2" creationId="{D66F2603-A29B-A661-FDE4-ABDA6008330E}"/>
          </ac:spMkLst>
        </pc:spChg>
      </pc:sldChg>
      <pc:sldChg chg="addSp delSp modSp new mod setBg setClrOvrMap">
        <pc:chgData name="Pilař Richard" userId="S::pilar.richard@skolazajecice.cz::b533fe94-e0eb-45d1-99f2-a24faec4d7d0" providerId="AD" clId="Web-{F9B4BA08-261B-E137-9E7D-D49F543E74B8}" dt="2022-03-31T05:50:32.153" v="226" actId="20577"/>
        <pc:sldMkLst>
          <pc:docMk/>
          <pc:sldMk cId="1992025419" sldId="263"/>
        </pc:sldMkLst>
        <pc:spChg chg="mod ord">
          <ac:chgData name="Pilař Richard" userId="S::pilar.richard@skolazajecice.cz::b533fe94-e0eb-45d1-99f2-a24faec4d7d0" providerId="AD" clId="Web-{F9B4BA08-261B-E137-9E7D-D49F543E74B8}" dt="2022-03-31T05:49:03.023" v="195"/>
          <ac:spMkLst>
            <pc:docMk/>
            <pc:sldMk cId="1992025419" sldId="263"/>
            <ac:spMk id="2" creationId="{85FB76A7-02BB-036D-FFB7-82F230226051}"/>
          </ac:spMkLst>
        </pc:spChg>
        <pc:spChg chg="del">
          <ac:chgData name="Pilař Richard" userId="S::pilar.richard@skolazajecice.cz::b533fe94-e0eb-45d1-99f2-a24faec4d7d0" providerId="AD" clId="Web-{F9B4BA08-261B-E137-9E7D-D49F543E74B8}" dt="2022-03-31T05:48:54.882" v="187"/>
          <ac:spMkLst>
            <pc:docMk/>
            <pc:sldMk cId="1992025419" sldId="263"/>
            <ac:spMk id="3" creationId="{55E93F5C-D514-7BEE-CE54-7E2025F1173B}"/>
          </ac:spMkLst>
        </pc:spChg>
        <pc:spChg chg="mod">
          <ac:chgData name="Pilař Richard" userId="S::pilar.richard@skolazajecice.cz::b533fe94-e0eb-45d1-99f2-a24faec4d7d0" providerId="AD" clId="Web-{F9B4BA08-261B-E137-9E7D-D49F543E74B8}" dt="2022-03-31T05:50:32.153" v="226" actId="20577"/>
          <ac:spMkLst>
            <pc:docMk/>
            <pc:sldMk cId="1992025419" sldId="263"/>
            <ac:spMk id="4" creationId="{92481638-EE2A-0742-450C-875C1C0871BB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9:03.023" v="194"/>
          <ac:spMkLst>
            <pc:docMk/>
            <pc:sldMk cId="1992025419" sldId="263"/>
            <ac:spMk id="10" creationId="{DA381740-063A-41A4-836D-85D14980EEF0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9:03.023" v="194"/>
          <ac:spMkLst>
            <pc:docMk/>
            <pc:sldMk cId="1992025419" sldId="263"/>
            <ac:spMk id="12" creationId="{657F69E0-C4B0-4BEC-A689-4F8D877F05D4}"/>
          </ac:spMkLst>
        </pc:spChg>
        <pc:spChg chg="add del">
          <ac:chgData name="Pilař Richard" userId="S::pilar.richard@skolazajecice.cz::b533fe94-e0eb-45d1-99f2-a24faec4d7d0" providerId="AD" clId="Web-{F9B4BA08-261B-E137-9E7D-D49F543E74B8}" dt="2022-03-31T05:49:03.023" v="194"/>
          <ac:spMkLst>
            <pc:docMk/>
            <pc:sldMk cId="1992025419" sldId="263"/>
            <ac:spMk id="14" creationId="{9F6380B4-6A1C-481E-8408-B4E6C75B9B81}"/>
          </ac:spMkLst>
        </pc:spChg>
        <pc:spChg chg="add">
          <ac:chgData name="Pilař Richard" userId="S::pilar.richard@skolazajecice.cz::b533fe94-e0eb-45d1-99f2-a24faec4d7d0" providerId="AD" clId="Web-{F9B4BA08-261B-E137-9E7D-D49F543E74B8}" dt="2022-03-31T05:49:03.023" v="195"/>
          <ac:spMkLst>
            <pc:docMk/>
            <pc:sldMk cId="1992025419" sldId="263"/>
            <ac:spMk id="16" creationId="{DA381740-063A-41A4-836D-85D14980EEF0}"/>
          </ac:spMkLst>
        </pc:spChg>
        <pc:spChg chg="add">
          <ac:chgData name="Pilař Richard" userId="S::pilar.richard@skolazajecice.cz::b533fe94-e0eb-45d1-99f2-a24faec4d7d0" providerId="AD" clId="Web-{F9B4BA08-261B-E137-9E7D-D49F543E74B8}" dt="2022-03-31T05:49:03.023" v="195"/>
          <ac:spMkLst>
            <pc:docMk/>
            <pc:sldMk cId="1992025419" sldId="263"/>
            <ac:spMk id="17" creationId="{0671A8AE-40A1-4631-A6B8-581AFF065482}"/>
          </ac:spMkLst>
        </pc:spChg>
        <pc:spChg chg="add">
          <ac:chgData name="Pilař Richard" userId="S::pilar.richard@skolazajecice.cz::b533fe94-e0eb-45d1-99f2-a24faec4d7d0" providerId="AD" clId="Web-{F9B4BA08-261B-E137-9E7D-D49F543E74B8}" dt="2022-03-31T05:49:03.023" v="195"/>
          <ac:spMkLst>
            <pc:docMk/>
            <pc:sldMk cId="1992025419" sldId="263"/>
            <ac:spMk id="18" creationId="{A44CD100-6267-4E62-AA64-2182A3A6A1C0}"/>
          </ac:spMkLst>
        </pc:spChg>
        <pc:picChg chg="add mod ord">
          <ac:chgData name="Pilař Richard" userId="S::pilar.richard@skolazajecice.cz::b533fe94-e0eb-45d1-99f2-a24faec4d7d0" providerId="AD" clId="Web-{F9B4BA08-261B-E137-9E7D-D49F543E74B8}" dt="2022-03-31T05:49:03.023" v="195"/>
          <ac:picMkLst>
            <pc:docMk/>
            <pc:sldMk cId="1992025419" sldId="263"/>
            <ac:picMk id="5" creationId="{FC691B72-3848-F0F7-4035-E9B4B84E4F03}"/>
          </ac:picMkLst>
        </pc:picChg>
      </pc:sldChg>
    </pc:docChg>
  </pc:docChgLst>
  <pc:docChgLst>
    <pc:chgData name="Pilař Richard" userId="S::pilar.richard@skolazajecice.cz::b533fe94-e0eb-45d1-99f2-a24faec4d7d0" providerId="AD" clId="Web-{4961D278-641E-4E05-BC8D-53D4AB190A18}"/>
    <pc:docChg chg="addSld delSld modSld">
      <pc:chgData name="Pilař Richard" userId="S::pilar.richard@skolazajecice.cz::b533fe94-e0eb-45d1-99f2-a24faec4d7d0" providerId="AD" clId="Web-{4961D278-641E-4E05-BC8D-53D4AB190A18}" dt="2022-03-30T19:03:07.836" v="115"/>
      <pc:docMkLst>
        <pc:docMk/>
      </pc:docMkLst>
      <pc:sldChg chg="addSp modSp">
        <pc:chgData name="Pilař Richard" userId="S::pilar.richard@skolazajecice.cz::b533fe94-e0eb-45d1-99f2-a24faec4d7d0" providerId="AD" clId="Web-{4961D278-641E-4E05-BC8D-53D4AB190A18}" dt="2022-03-30T19:01:07.051" v="103" actId="1076"/>
        <pc:sldMkLst>
          <pc:docMk/>
          <pc:sldMk cId="1009692350" sldId="257"/>
        </pc:sldMkLst>
        <pc:picChg chg="add mod">
          <ac:chgData name="Pilař Richard" userId="S::pilar.richard@skolazajecice.cz::b533fe94-e0eb-45d1-99f2-a24faec4d7d0" providerId="AD" clId="Web-{4961D278-641E-4E05-BC8D-53D4AB190A18}" dt="2022-03-30T19:01:07.051" v="103" actId="1076"/>
          <ac:picMkLst>
            <pc:docMk/>
            <pc:sldMk cId="1009692350" sldId="257"/>
            <ac:picMk id="4" creationId="{7295BA85-C8DF-1592-2BA1-ED68718F3E18}"/>
          </ac:picMkLst>
        </pc:picChg>
      </pc:sldChg>
      <pc:sldChg chg="addSp delSp modSp">
        <pc:chgData name="Pilař Richard" userId="S::pilar.richard@skolazajecice.cz::b533fe94-e0eb-45d1-99f2-a24faec4d7d0" providerId="AD" clId="Web-{4961D278-641E-4E05-BC8D-53D4AB190A18}" dt="2022-03-30T18:50:53.498" v="18" actId="14100"/>
        <pc:sldMkLst>
          <pc:docMk/>
          <pc:sldMk cId="3891130452" sldId="259"/>
        </pc:sldMkLst>
        <pc:spChg chg="del">
          <ac:chgData name="Pilař Richard" userId="S::pilar.richard@skolazajecice.cz::b533fe94-e0eb-45d1-99f2-a24faec4d7d0" providerId="AD" clId="Web-{4961D278-641E-4E05-BC8D-53D4AB190A18}" dt="2022-03-30T18:49:03.885" v="0"/>
          <ac:spMkLst>
            <pc:docMk/>
            <pc:sldMk cId="3891130452" sldId="259"/>
            <ac:spMk id="3" creationId="{D34463C3-8AA5-E466-3221-A9C9558F4A7A}"/>
          </ac:spMkLst>
        </pc:spChg>
        <pc:spChg chg="mod">
          <ac:chgData name="Pilař Richard" userId="S::pilar.richard@skolazajecice.cz::b533fe94-e0eb-45d1-99f2-a24faec4d7d0" providerId="AD" clId="Web-{4961D278-641E-4E05-BC8D-53D4AB190A18}" dt="2022-03-30T18:49:44.261" v="5" actId="20577"/>
          <ac:spMkLst>
            <pc:docMk/>
            <pc:sldMk cId="3891130452" sldId="259"/>
            <ac:spMk id="4" creationId="{97C984A0-EEFE-F252-197B-68A8A8657D35}"/>
          </ac:spMkLst>
        </pc:spChg>
        <pc:spChg chg="mod">
          <ac:chgData name="Pilař Richard" userId="S::pilar.richard@skolazajecice.cz::b533fe94-e0eb-45d1-99f2-a24faec4d7d0" providerId="AD" clId="Web-{4961D278-641E-4E05-BC8D-53D4AB190A18}" dt="2022-03-30T18:49:58.231" v="7" actId="20577"/>
          <ac:spMkLst>
            <pc:docMk/>
            <pc:sldMk cId="3891130452" sldId="259"/>
            <ac:spMk id="5" creationId="{D89015E7-7073-7E89-59E1-B1F17403EAF7}"/>
          </ac:spMkLst>
        </pc:spChg>
        <pc:spChg chg="del">
          <ac:chgData name="Pilař Richard" userId="S::pilar.richard@skolazajecice.cz::b533fe94-e0eb-45d1-99f2-a24faec4d7d0" providerId="AD" clId="Web-{4961D278-641E-4E05-BC8D-53D4AB190A18}" dt="2022-03-30T18:50:17.231" v="11"/>
          <ac:spMkLst>
            <pc:docMk/>
            <pc:sldMk cId="3891130452" sldId="259"/>
            <ac:spMk id="6" creationId="{634B2C09-32E6-97AA-AE66-7033086AF26C}"/>
          </ac:spMkLst>
        </pc:spChg>
        <pc:spChg chg="mod">
          <ac:chgData name="Pilař Richard" userId="S::pilar.richard@skolazajecice.cz::b533fe94-e0eb-45d1-99f2-a24faec4d7d0" providerId="AD" clId="Web-{4961D278-641E-4E05-BC8D-53D4AB190A18}" dt="2022-03-30T18:50:05.043" v="10" actId="20577"/>
          <ac:spMkLst>
            <pc:docMk/>
            <pc:sldMk cId="3891130452" sldId="259"/>
            <ac:spMk id="8" creationId="{26D50E52-F4E3-5E1E-B965-AAA9A0385A0B}"/>
          </ac:spMkLst>
        </pc:spChg>
        <pc:picChg chg="add mod ord">
          <ac:chgData name="Pilař Richard" userId="S::pilar.richard@skolazajecice.cz::b533fe94-e0eb-45d1-99f2-a24faec4d7d0" providerId="AD" clId="Web-{4961D278-641E-4E05-BC8D-53D4AB190A18}" dt="2022-03-30T18:50:49.139" v="17" actId="14100"/>
          <ac:picMkLst>
            <pc:docMk/>
            <pc:sldMk cId="3891130452" sldId="259"/>
            <ac:picMk id="7" creationId="{A661BA8A-15A2-D573-E51A-E084F2C35602}"/>
          </ac:picMkLst>
        </pc:picChg>
        <pc:picChg chg="add mod ord">
          <ac:chgData name="Pilař Richard" userId="S::pilar.richard@skolazajecice.cz::b533fe94-e0eb-45d1-99f2-a24faec4d7d0" providerId="AD" clId="Web-{4961D278-641E-4E05-BC8D-53D4AB190A18}" dt="2022-03-30T18:50:53.498" v="18" actId="14100"/>
          <ac:picMkLst>
            <pc:docMk/>
            <pc:sldMk cId="3891130452" sldId="259"/>
            <ac:picMk id="9" creationId="{125C09F6-0C35-6C9A-3C37-FA280D6BA85C}"/>
          </ac:picMkLst>
        </pc:picChg>
      </pc:sldChg>
      <pc:sldChg chg="addSp modSp new mod setBg">
        <pc:chgData name="Pilař Richard" userId="S::pilar.richard@skolazajecice.cz::b533fe94-e0eb-45d1-99f2-a24faec4d7d0" providerId="AD" clId="Web-{4961D278-641E-4E05-BC8D-53D4AB190A18}" dt="2022-03-30T19:00:09.658" v="99"/>
        <pc:sldMkLst>
          <pc:docMk/>
          <pc:sldMk cId="240813719" sldId="260"/>
        </pc:sldMkLst>
        <pc:spChg chg="mod">
          <ac:chgData name="Pilař Richard" userId="S::pilar.richard@skolazajecice.cz::b533fe94-e0eb-45d1-99f2-a24faec4d7d0" providerId="AD" clId="Web-{4961D278-641E-4E05-BC8D-53D4AB190A18}" dt="2022-03-30T19:00:09.658" v="99"/>
          <ac:spMkLst>
            <pc:docMk/>
            <pc:sldMk cId="240813719" sldId="260"/>
            <ac:spMk id="2" creationId="{9477EAFC-3B0A-F169-BF22-912CF183B2F0}"/>
          </ac:spMkLst>
        </pc:spChg>
        <pc:spChg chg="mod">
          <ac:chgData name="Pilař Richard" userId="S::pilar.richard@skolazajecice.cz::b533fe94-e0eb-45d1-99f2-a24faec4d7d0" providerId="AD" clId="Web-{4961D278-641E-4E05-BC8D-53D4AB190A18}" dt="2022-03-30T19:00:09.658" v="99"/>
          <ac:spMkLst>
            <pc:docMk/>
            <pc:sldMk cId="240813719" sldId="260"/>
            <ac:spMk id="3" creationId="{43BBE14D-AD8F-B2F4-D68E-63261C56BF69}"/>
          </ac:spMkLst>
        </pc:spChg>
        <pc:spChg chg="add">
          <ac:chgData name="Pilař Richard" userId="S::pilar.richard@skolazajecice.cz::b533fe94-e0eb-45d1-99f2-a24faec4d7d0" providerId="AD" clId="Web-{4961D278-641E-4E05-BC8D-53D4AB190A18}" dt="2022-03-30T19:00:09.658" v="99"/>
          <ac:spMkLst>
            <pc:docMk/>
            <pc:sldMk cId="240813719" sldId="260"/>
            <ac:spMk id="9" creationId="{743AA782-23D1-4521-8CAD-47662984AA08}"/>
          </ac:spMkLst>
        </pc:spChg>
        <pc:spChg chg="add">
          <ac:chgData name="Pilař Richard" userId="S::pilar.richard@skolazajecice.cz::b533fe94-e0eb-45d1-99f2-a24faec4d7d0" providerId="AD" clId="Web-{4961D278-641E-4E05-BC8D-53D4AB190A18}" dt="2022-03-30T19:00:09.658" v="99"/>
          <ac:spMkLst>
            <pc:docMk/>
            <pc:sldMk cId="240813719" sldId="260"/>
            <ac:spMk id="11" creationId="{3CE8AF5E-D374-4CF1-90CC-35CF73B81C3E}"/>
          </ac:spMkLst>
        </pc:spChg>
        <pc:picChg chg="add mod">
          <ac:chgData name="Pilař Richard" userId="S::pilar.richard@skolazajecice.cz::b533fe94-e0eb-45d1-99f2-a24faec4d7d0" providerId="AD" clId="Web-{4961D278-641E-4E05-BC8D-53D4AB190A18}" dt="2022-03-30T19:00:09.658" v="99"/>
          <ac:picMkLst>
            <pc:docMk/>
            <pc:sldMk cId="240813719" sldId="260"/>
            <ac:picMk id="4" creationId="{0771C118-CA38-3BD7-5866-D89A587A75F8}"/>
          </ac:picMkLst>
        </pc:picChg>
        <pc:inkChg chg="add">
          <ac:chgData name="Pilař Richard" userId="S::pilar.richard@skolazajecice.cz::b533fe94-e0eb-45d1-99f2-a24faec4d7d0" providerId="AD" clId="Web-{4961D278-641E-4E05-BC8D-53D4AB190A18}" dt="2022-03-30T19:00:09.658" v="99"/>
          <ac:inkMkLst>
            <pc:docMk/>
            <pc:sldMk cId="240813719" sldId="260"/>
            <ac:inkMk id="13" creationId="{070477C5-0410-4E4F-97A1-F84C2465C187}"/>
          </ac:inkMkLst>
        </pc:inkChg>
      </pc:sldChg>
      <pc:sldChg chg="addSp delSp modSp new del">
        <pc:chgData name="Pilař Richard" userId="S::pilar.richard@skolazajecice.cz::b533fe94-e0eb-45d1-99f2-a24faec4d7d0" providerId="AD" clId="Web-{4961D278-641E-4E05-BC8D-53D4AB190A18}" dt="2022-03-30T18:57:21.090" v="72"/>
        <pc:sldMkLst>
          <pc:docMk/>
          <pc:sldMk cId="1458727002" sldId="260"/>
        </pc:sldMkLst>
        <pc:spChg chg="del">
          <ac:chgData name="Pilař Richard" userId="S::pilar.richard@skolazajecice.cz::b533fe94-e0eb-45d1-99f2-a24faec4d7d0" providerId="AD" clId="Web-{4961D278-641E-4E05-BC8D-53D4AB190A18}" dt="2022-03-30T18:51:27.531" v="20"/>
          <ac:spMkLst>
            <pc:docMk/>
            <pc:sldMk cId="1458727002" sldId="260"/>
            <ac:spMk id="2" creationId="{AAAAE9E2-4620-6552-4F35-A1C11FD4AE01}"/>
          </ac:spMkLst>
        </pc:spChg>
        <pc:spChg chg="mod">
          <ac:chgData name="Pilař Richard" userId="S::pilar.richard@skolazajecice.cz::b533fe94-e0eb-45d1-99f2-a24faec4d7d0" providerId="AD" clId="Web-{4961D278-641E-4E05-BC8D-53D4AB190A18}" dt="2022-03-30T18:54:52.585" v="43" actId="20577"/>
          <ac:spMkLst>
            <pc:docMk/>
            <pc:sldMk cId="1458727002" sldId="260"/>
            <ac:spMk id="3" creationId="{CE4605FC-ADC2-092A-8A51-50BD22CC49EF}"/>
          </ac:spMkLst>
        </pc:spChg>
        <pc:spChg chg="del">
          <ac:chgData name="Pilař Richard" userId="S::pilar.richard@skolazajecice.cz::b533fe94-e0eb-45d1-99f2-a24faec4d7d0" providerId="AD" clId="Web-{4961D278-641E-4E05-BC8D-53D4AB190A18}" dt="2022-03-30T18:54:14.146" v="35"/>
          <ac:spMkLst>
            <pc:docMk/>
            <pc:sldMk cId="1458727002" sldId="260"/>
            <ac:spMk id="4" creationId="{43F161CB-2E05-EDC7-3EB6-ADF7F4E04A68}"/>
          </ac:spMkLst>
        </pc:spChg>
        <pc:spChg chg="mod">
          <ac:chgData name="Pilař Richard" userId="S::pilar.richard@skolazajecice.cz::b533fe94-e0eb-45d1-99f2-a24faec4d7d0" providerId="AD" clId="Web-{4961D278-641E-4E05-BC8D-53D4AB190A18}" dt="2022-03-30T18:57:13.464" v="71" actId="20577"/>
          <ac:spMkLst>
            <pc:docMk/>
            <pc:sldMk cId="1458727002" sldId="260"/>
            <ac:spMk id="5" creationId="{509F4F41-F542-AB6A-BB8E-96B54AA4B8F3}"/>
          </ac:spMkLst>
        </pc:spChg>
        <pc:picChg chg="add mod ord">
          <ac:chgData name="Pilař Richard" userId="S::pilar.richard@skolazajecice.cz::b533fe94-e0eb-45d1-99f2-a24faec4d7d0" providerId="AD" clId="Web-{4961D278-641E-4E05-BC8D-53D4AB190A18}" dt="2022-03-30T18:54:41.178" v="41" actId="14100"/>
          <ac:picMkLst>
            <pc:docMk/>
            <pc:sldMk cId="1458727002" sldId="260"/>
            <ac:picMk id="7" creationId="{0C92D662-A045-8396-929F-7DCFC66CB7FB}"/>
          </ac:picMkLst>
        </pc:picChg>
      </pc:sldChg>
      <pc:sldChg chg="addSp modSp new">
        <pc:chgData name="Pilař Richard" userId="S::pilar.richard@skolazajecice.cz::b533fe94-e0eb-45d1-99f2-a24faec4d7d0" providerId="AD" clId="Web-{4961D278-641E-4E05-BC8D-53D4AB190A18}" dt="2022-03-30T19:03:07.836" v="115"/>
        <pc:sldMkLst>
          <pc:docMk/>
          <pc:sldMk cId="5154787" sldId="261"/>
        </pc:sldMkLst>
        <pc:picChg chg="add mod">
          <ac:chgData name="Pilař Richard" userId="S::pilar.richard@skolazajecice.cz::b533fe94-e0eb-45d1-99f2-a24faec4d7d0" providerId="AD" clId="Web-{4961D278-641E-4E05-BC8D-53D4AB190A18}" dt="2022-03-30T19:02:52.023" v="111" actId="1076"/>
          <ac:picMkLst>
            <pc:docMk/>
            <pc:sldMk cId="5154787" sldId="261"/>
            <ac:picMk id="2" creationId="{988D7616-8164-E879-E4B7-17F66D326C4A}"/>
          </ac:picMkLst>
        </pc:picChg>
        <pc:inkChg chg="add">
          <ac:chgData name="Pilař Richard" userId="S::pilar.richard@skolazajecice.cz::b533fe94-e0eb-45d1-99f2-a24faec4d7d0" providerId="AD" clId="Web-{4961D278-641E-4E05-BC8D-53D4AB190A18}" dt="2022-03-30T19:02:59.945" v="112"/>
          <ac:inkMkLst>
            <pc:docMk/>
            <pc:sldMk cId="5154787" sldId="261"/>
            <ac:inkMk id="3" creationId="{EE6093FF-AA60-9A2C-CBB3-AFF785FA5A1A}"/>
          </ac:inkMkLst>
        </pc:inkChg>
        <pc:inkChg chg="add">
          <ac:chgData name="Pilař Richard" userId="S::pilar.richard@skolazajecice.cz::b533fe94-e0eb-45d1-99f2-a24faec4d7d0" providerId="AD" clId="Web-{4961D278-641E-4E05-BC8D-53D4AB190A18}" dt="2022-03-30T19:03:02.664" v="113"/>
          <ac:inkMkLst>
            <pc:docMk/>
            <pc:sldMk cId="5154787" sldId="261"/>
            <ac:inkMk id="4" creationId="{4390E96B-D923-2419-93EF-2D06522A5C65}"/>
          </ac:inkMkLst>
        </pc:inkChg>
        <pc:inkChg chg="add">
          <ac:chgData name="Pilař Richard" userId="S::pilar.richard@skolazajecice.cz::b533fe94-e0eb-45d1-99f2-a24faec4d7d0" providerId="AD" clId="Web-{4961D278-641E-4E05-BC8D-53D4AB190A18}" dt="2022-03-30T19:03:05.008" v="114"/>
          <ac:inkMkLst>
            <pc:docMk/>
            <pc:sldMk cId="5154787" sldId="261"/>
            <ac:inkMk id="5" creationId="{69154FE1-D51F-448F-4AA8-4C52433EC6AD}"/>
          </ac:inkMkLst>
        </pc:inkChg>
        <pc:inkChg chg="add">
          <ac:chgData name="Pilař Richard" userId="S::pilar.richard@skolazajecice.cz::b533fe94-e0eb-45d1-99f2-a24faec4d7d0" providerId="AD" clId="Web-{4961D278-641E-4E05-BC8D-53D4AB190A18}" dt="2022-03-30T19:03:07.836" v="115"/>
          <ac:inkMkLst>
            <pc:docMk/>
            <pc:sldMk cId="5154787" sldId="261"/>
            <ac:inkMk id="6" creationId="{C6913ECC-6DE8-FC6E-CF59-AADF738517B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05:36:10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8414 2979 16383 0 0,'0'5'0'0'0,"5"7"0"0"0,6 5 0 0 0,2 6 0 0 0,3 4 0 0 0,-1 6 0 0 0,2 8 0 0 0,-2 7 0 0 0,-3 5 0 0 0,1 4 0 0 0,3-4 0 0 0,-1 0 0 0 0,2 0 0 0 0,-3-3 0 0 0,3 3 0 0 0,2 4 0 0 0,-2-3 0 0 0,2-7 0 0 0,-3 0 0 0 0,-5-4 0 0 0,2 1 0 0 0,3 2 0 0 0,-1-1 0 0 0,2-3 0 0 0,-2-5 0 0 0,-4-2 0 0 0,2-4 0 0 0,3 4 0 0 0,-1 5 0 0 0,1 2 0 0 0,4 2 0 0 0,-2 0 0 0 0,-4-4 0 0 0,-4-3 0 0 0,1 2 0 0 0,3-6 0 0 0,0 2 0 0 0,7 4 0 0 0,0 6 0 0 0,-4 0 0 0 0,1-3 0 0 0,2-4 0 0 0,-3-2 0 0 0,1-4 0 0 0,-3-1 0 0 0,-3-2 0 0 0,0-6 0 0 0,-1-1 0 0 0,2 0 0 0 0,4 2 0 0 0,-1 6 0 0 0,2-2 0 0 0,-2-1 0 0 0,0 0 0 0 0,4-4 0 0 0,-3-2 0 0 0,-3 1 0 0 0,-5 2 0 0 0,2-4 0 0 0,-2 0 0 0 0,-2 2 0 0 0,3-4 0 0 0,-1 1 0 0 0,4-3 0 0 0,-1 1 0 0 0,3-3 0 0 0,-2 1 0 0 0,-2 3 0 0 0,-4-1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05:36:10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9155 3593 16383 0 0,'0'5'0'0'0,"0"6"0"0"0,0 7 0 0 0,5 0 0 0 0,1 2 0 0 0,5 2 0 0 0,1 3 0 0 0,-2 2 0 0 0,-3 1 0 0 0,-2 0 0 0 0,-3 2 0 0 0,0-1 0 0 0,-2 1 0 0 0,0-1 0 0 0,-1 5 0 0 0,1 2 0 0 0,-1 4 0 0 0,1 1 0 0 0,0-2 0 0 0,0-3 0 0 0,-1-2 0 0 0,1-2 0 0 0,0-2 0 0 0,1-1 0 0 0,-1 0 0 0 0,0 4 0 0 0,0 2 0 0 0,0 0 0 0 0,0-1 0 0 0,0-2 0 0 0,0-1 0 0 0,0-1 0 0 0,0 0 0 0 0,0-1 0 0 0,0 0 0 0 0,0-1 0 0 0,0 1 0 0 0,0 0 0 0 0,0 0 0 0 0,0 0 0 0 0,0 0 0 0 0,0 0 0 0 0,0 0 0 0 0,0 0 0 0 0,0 0 0 0 0,0 0 0 0 0,0 0 0 0 0,0-5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05:36:10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9442 4825 16383 0 0,'-10'-5'0'0'0,"-23"-6"0"0"0,-25-7 0 0 0,-13-5 0 0 0,-15-3 0 0 0,-6-3 0 0 0,-3 4 0 0 0,5 2 0 0 0,2-1 0 0 0,8-1 0 0 0,11 3 0 0 0,13 2 0 0 0,11 3 0 0 0,8 0 0 0 0,6 3 0 0 0,3 3 0 0 0,6 0 0 0 0,2 0 0 0 0,4-2 0 0 0,1 2 0 0 0,-3 1 0 0 0,-3 4 0 0 0,-3-3 0 0 0,3-5 0 0 0,4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05:36:10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9182 4718 16383 0 0,'0'-5'0'0'0,"0"-7"0"0"0,0-6 0 0 0,0-4 0 0 0,-5-5 0 0 0,-2-1 0 0 0,1-2 0 0 0,1 5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9:00:01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9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531E0FA-ACA0-FEF0-DBE0-2B03A204B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6" b="1477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sz="10800">
                <a:ea typeface="Calibri Light"/>
                <a:cs typeface="Calibri Light"/>
              </a:rPr>
              <a:t>Ústecký kraj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3200">
                <a:latin typeface="Skeena Display"/>
              </a:rPr>
              <a:t>Vypracoval Richard Pilař</a:t>
            </a:r>
            <a:endParaRPr lang="cs-CZ" sz="320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8D7616-8164-E879-E4B7-17F66D32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26" y="1062693"/>
            <a:ext cx="8588678" cy="49461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6093FF-AA60-9A2C-CBB3-AFF785FA5A1A}"/>
                  </a:ext>
                </a:extLst>
              </p14:cNvPr>
              <p14:cNvContentPartPr/>
              <p14:nvPr/>
            </p14:nvContentPartPr>
            <p14:xfrm>
              <a:off x="4005718" y="1208239"/>
              <a:ext cx="352425" cy="83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6093FF-AA60-9A2C-CBB3-AFF785FA5A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133" y="1190190"/>
                <a:ext cx="387955" cy="873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90E96B-D923-2419-93EF-2D06522A5C65}"/>
                  </a:ext>
                </a:extLst>
              </p14:cNvPr>
              <p14:cNvContentPartPr/>
              <p14:nvPr/>
            </p14:nvContentPartPr>
            <p14:xfrm>
              <a:off x="4371061" y="1510952"/>
              <a:ext cx="19049" cy="4953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90E96B-D923-2419-93EF-2D06522A5C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5759" y="1493135"/>
                <a:ext cx="49965" cy="53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154FE1-D51F-448F-4AA8-4C52433EC6AD}"/>
                  </a:ext>
                </a:extLst>
              </p14:cNvPr>
              <p14:cNvContentPartPr/>
              <p14:nvPr/>
            </p14:nvContentPartPr>
            <p14:xfrm>
              <a:off x="3949288" y="1917080"/>
              <a:ext cx="409575" cy="14287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154FE1-D51F-448F-4AA8-4C52433EC6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1387" y="1900005"/>
                <a:ext cx="445019" cy="177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913ECC-6DE8-FC6E-CF59-AADF738517B1}"/>
                  </a:ext>
                </a:extLst>
              </p14:cNvPr>
              <p14:cNvContentPartPr/>
              <p14:nvPr/>
            </p14:nvContentPartPr>
            <p14:xfrm>
              <a:off x="4373298" y="1983195"/>
              <a:ext cx="9525" cy="5715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913ECC-6DE8-FC6E-CF59-AADF738517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3454" y="1966526"/>
                <a:ext cx="48816" cy="908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5CD8E-277C-896D-01B8-91FC9588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Zajímavosti o kraji</a:t>
            </a:r>
          </a:p>
        </p:txBody>
      </p:sp>
      <p:sp>
        <p:nvSpPr>
          <p:cNvPr id="27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4DBC"/>
          </a:solidFill>
          <a:ln w="38100" cap="rnd">
            <a:solidFill>
              <a:srgbClr val="C34DB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DF98-3BED-6192-1795-3D615222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519719"/>
            <a:ext cx="6755626" cy="456216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9600" dirty="0" err="1">
                <a:latin typeface="Baguet Script"/>
                <a:ea typeface="+mn-lt"/>
                <a:cs typeface="+mn-lt"/>
              </a:rPr>
              <a:t>leží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dirty="0" err="1">
                <a:latin typeface="Baguet Script"/>
                <a:ea typeface="+mn-lt"/>
                <a:cs typeface="+mn-lt"/>
              </a:rPr>
              <a:t>na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dirty="0" err="1">
                <a:latin typeface="Baguet Script"/>
                <a:ea typeface="+mn-lt"/>
                <a:cs typeface="+mn-lt"/>
              </a:rPr>
              <a:t>Severozápadě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dirty="0" err="1">
                <a:latin typeface="Baguet Script"/>
                <a:ea typeface="+mn-lt"/>
                <a:cs typeface="+mn-lt"/>
              </a:rPr>
              <a:t>České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dirty="0" err="1">
                <a:latin typeface="Baguet Script"/>
                <a:ea typeface="+mn-lt"/>
                <a:cs typeface="+mn-lt"/>
              </a:rPr>
              <a:t>republiky</a:t>
            </a:r>
            <a:r>
              <a:rPr lang="en-US" sz="9600" dirty="0">
                <a:latin typeface="Baguet Script"/>
                <a:ea typeface="+mn-lt"/>
                <a:cs typeface="+mn-lt"/>
              </a:rPr>
              <a:t> </a:t>
            </a:r>
            <a:endParaRPr lang="en-US" sz="9600" dirty="0">
              <a:latin typeface="Baguet Script"/>
            </a:endParaRPr>
          </a:p>
          <a:p>
            <a:pPr>
              <a:lnSpc>
                <a:spcPct val="100000"/>
              </a:lnSpc>
            </a:pPr>
            <a:r>
              <a:rPr lang="en-US" sz="9600" err="1">
                <a:latin typeface="Baguet Script"/>
                <a:ea typeface="+mn-lt"/>
                <a:cs typeface="+mn-lt"/>
              </a:rPr>
              <a:t>patří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mezi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středně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velké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kraje</a:t>
            </a:r>
            <a:r>
              <a:rPr lang="en-US" sz="9600" dirty="0">
                <a:latin typeface="Baguet Script"/>
                <a:ea typeface="+mn-lt"/>
                <a:cs typeface="+mn-lt"/>
              </a:rPr>
              <a:t>, </a:t>
            </a:r>
            <a:r>
              <a:rPr lang="en-US" sz="9600" err="1">
                <a:latin typeface="Baguet Script"/>
                <a:ea typeface="+mn-lt"/>
                <a:cs typeface="+mn-lt"/>
              </a:rPr>
              <a:t>největším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jeho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okresem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jsou</a:t>
            </a:r>
            <a:r>
              <a:rPr lang="en-US" sz="9600" dirty="0">
                <a:latin typeface="Baguet Script"/>
                <a:ea typeface="+mn-lt"/>
                <a:cs typeface="+mn-lt"/>
              </a:rPr>
              <a:t> Louny </a:t>
            </a:r>
            <a:endParaRPr lang="en-US" sz="9600" dirty="0">
              <a:latin typeface="Baguet Script"/>
            </a:endParaRPr>
          </a:p>
          <a:p>
            <a:pPr>
              <a:lnSpc>
                <a:spcPct val="100000"/>
              </a:lnSpc>
            </a:pPr>
            <a:r>
              <a:rPr lang="en-US" sz="9600" dirty="0" err="1">
                <a:latin typeface="Baguet Script"/>
                <a:ea typeface="+mn-lt"/>
                <a:cs typeface="+mn-lt"/>
              </a:rPr>
              <a:t>tvoří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dirty="0" err="1">
                <a:latin typeface="Baguet Script"/>
                <a:ea typeface="+mn-lt"/>
                <a:cs typeface="+mn-lt"/>
              </a:rPr>
              <a:t>celkem</a:t>
            </a:r>
            <a:r>
              <a:rPr lang="en-US" sz="9600" dirty="0">
                <a:latin typeface="Baguet Script"/>
                <a:ea typeface="+mn-lt"/>
                <a:cs typeface="+mn-lt"/>
              </a:rPr>
              <a:t> 354 </a:t>
            </a:r>
            <a:r>
              <a:rPr lang="en-US" sz="9600" dirty="0" err="1">
                <a:latin typeface="Baguet Script"/>
                <a:ea typeface="+mn-lt"/>
                <a:cs typeface="+mn-lt"/>
              </a:rPr>
              <a:t>obcí</a:t>
            </a:r>
            <a:r>
              <a:rPr lang="en-US" sz="9600" dirty="0">
                <a:latin typeface="Baguet Script"/>
                <a:ea typeface="+mn-lt"/>
                <a:cs typeface="+mn-lt"/>
              </a:rPr>
              <a:t>, z toho je 59 </a:t>
            </a:r>
            <a:r>
              <a:rPr lang="en-US" sz="9600" dirty="0" err="1">
                <a:latin typeface="Baguet Script"/>
                <a:ea typeface="+mn-lt"/>
                <a:cs typeface="+mn-lt"/>
              </a:rPr>
              <a:t>měst</a:t>
            </a:r>
            <a:r>
              <a:rPr lang="en-US" sz="9600" dirty="0">
                <a:latin typeface="Baguet Script"/>
                <a:ea typeface="+mn-lt"/>
                <a:cs typeface="+mn-lt"/>
              </a:rPr>
              <a:t> </a:t>
            </a:r>
            <a:endParaRPr lang="en-US" sz="9600" dirty="0">
              <a:latin typeface="Baguet Script"/>
            </a:endParaRPr>
          </a:p>
          <a:p>
            <a:pPr>
              <a:lnSpc>
                <a:spcPct val="100000"/>
              </a:lnSpc>
            </a:pPr>
            <a:r>
              <a:rPr lang="en-US" sz="9600" err="1">
                <a:latin typeface="Baguet Script"/>
                <a:ea typeface="+mn-lt"/>
                <a:cs typeface="+mn-lt"/>
              </a:rPr>
              <a:t>má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nejníže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položený</a:t>
            </a:r>
            <a:r>
              <a:rPr lang="en-US" sz="9600" dirty="0">
                <a:latin typeface="Baguet Script"/>
                <a:ea typeface="+mn-lt"/>
                <a:cs typeface="+mn-lt"/>
              </a:rPr>
              <a:t> bod </a:t>
            </a:r>
            <a:r>
              <a:rPr lang="en-US" sz="9600" err="1">
                <a:latin typeface="Baguet Script"/>
                <a:ea typeface="+mn-lt"/>
                <a:cs typeface="+mn-lt"/>
              </a:rPr>
              <a:t>na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hladině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řeky</a:t>
            </a:r>
            <a:r>
              <a:rPr lang="en-US" sz="9600" dirty="0">
                <a:latin typeface="Baguet Script"/>
                <a:ea typeface="+mn-lt"/>
                <a:cs typeface="+mn-lt"/>
              </a:rPr>
              <a:t> Labe u </a:t>
            </a:r>
            <a:r>
              <a:rPr lang="en-US" sz="9600" err="1">
                <a:latin typeface="Baguet Script"/>
                <a:ea typeface="+mn-lt"/>
                <a:cs typeface="+mn-lt"/>
              </a:rPr>
              <a:t>Hřenska</a:t>
            </a:r>
            <a:r>
              <a:rPr lang="en-US" sz="9600" dirty="0">
                <a:latin typeface="Baguet Script"/>
                <a:ea typeface="+mn-lt"/>
                <a:cs typeface="+mn-lt"/>
              </a:rPr>
              <a:t> </a:t>
            </a:r>
            <a:endParaRPr lang="en-US" sz="9600" dirty="0">
              <a:latin typeface="Baguet Script"/>
            </a:endParaRPr>
          </a:p>
          <a:p>
            <a:pPr>
              <a:lnSpc>
                <a:spcPct val="100000"/>
              </a:lnSpc>
            </a:pPr>
            <a:r>
              <a:rPr lang="en-US" sz="9600" err="1">
                <a:latin typeface="Baguet Script"/>
                <a:ea typeface="+mn-lt"/>
                <a:cs typeface="+mn-lt"/>
              </a:rPr>
              <a:t>zastává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čtvrtou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příčku</a:t>
            </a:r>
            <a:r>
              <a:rPr lang="en-US" sz="9600" dirty="0">
                <a:latin typeface="Baguet Script"/>
                <a:ea typeface="+mn-lt"/>
                <a:cs typeface="+mn-lt"/>
              </a:rPr>
              <a:t> v </a:t>
            </a:r>
            <a:r>
              <a:rPr lang="en-US" sz="9600" err="1">
                <a:latin typeface="Baguet Script"/>
                <a:ea typeface="+mn-lt"/>
                <a:cs typeface="+mn-lt"/>
              </a:rPr>
              <a:t>rámci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České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republiky</a:t>
            </a:r>
            <a:r>
              <a:rPr lang="en-US" sz="9600" dirty="0">
                <a:latin typeface="Baguet Script"/>
                <a:ea typeface="+mn-lt"/>
                <a:cs typeface="+mn-lt"/>
              </a:rPr>
              <a:t> v </a:t>
            </a:r>
            <a:r>
              <a:rPr lang="en-US" sz="9600" err="1">
                <a:latin typeface="Baguet Script"/>
                <a:ea typeface="+mn-lt"/>
                <a:cs typeface="+mn-lt"/>
              </a:rPr>
              <a:t>hustotě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obyvatelstva</a:t>
            </a:r>
            <a:r>
              <a:rPr lang="en-US" sz="9600" dirty="0">
                <a:latin typeface="Baguet Script"/>
                <a:ea typeface="+mn-lt"/>
                <a:cs typeface="+mn-lt"/>
              </a:rPr>
              <a:t> </a:t>
            </a:r>
            <a:r>
              <a:rPr lang="en-US" sz="9600" err="1">
                <a:latin typeface="Baguet Script"/>
                <a:ea typeface="+mn-lt"/>
                <a:cs typeface="+mn-lt"/>
              </a:rPr>
              <a:t>na</a:t>
            </a:r>
            <a:r>
              <a:rPr lang="en-US" sz="9600" dirty="0">
                <a:latin typeface="Baguet Script"/>
                <a:ea typeface="+mn-lt"/>
                <a:cs typeface="+mn-lt"/>
              </a:rPr>
              <a:t> 1 km </a:t>
            </a:r>
            <a:r>
              <a:rPr lang="en-US" sz="9600" err="1">
                <a:latin typeface="Baguet Script"/>
                <a:ea typeface="+mn-lt"/>
                <a:cs typeface="+mn-lt"/>
              </a:rPr>
              <a:t>čtvereční</a:t>
            </a:r>
            <a:r>
              <a:rPr lang="en-US" sz="9600" dirty="0">
                <a:latin typeface="Baguet Script"/>
                <a:ea typeface="+mn-lt"/>
                <a:cs typeface="+mn-lt"/>
              </a:rPr>
              <a:t> </a:t>
            </a:r>
            <a:endParaRPr lang="en-US" sz="9600" dirty="0">
              <a:latin typeface="Baguet Script"/>
            </a:endParaRPr>
          </a:p>
          <a:p>
            <a:pPr>
              <a:lnSpc>
                <a:spcPct val="100000"/>
              </a:lnSpc>
            </a:pPr>
            <a:r>
              <a:rPr lang="en-US" sz="9600" err="1">
                <a:latin typeface="Baguet Script"/>
              </a:rPr>
              <a:t>Statutární</a:t>
            </a:r>
            <a:r>
              <a:rPr lang="en-US" sz="9600" dirty="0">
                <a:latin typeface="Baguet Script"/>
              </a:rPr>
              <a:t> </a:t>
            </a:r>
            <a:r>
              <a:rPr lang="en-US" sz="9600" err="1">
                <a:latin typeface="Baguet Script"/>
              </a:rPr>
              <a:t>město</a:t>
            </a:r>
            <a:r>
              <a:rPr lang="en-US" sz="9600" dirty="0">
                <a:latin typeface="Baguet Script"/>
              </a:rPr>
              <a:t>: </a:t>
            </a:r>
            <a:r>
              <a:rPr lang="en-US" sz="9600" err="1">
                <a:latin typeface="Baguet Script"/>
              </a:rPr>
              <a:t>Ústí</a:t>
            </a:r>
            <a:r>
              <a:rPr lang="en-US" sz="9600" dirty="0">
                <a:latin typeface="Baguet Script"/>
              </a:rPr>
              <a:t> </a:t>
            </a:r>
            <a:r>
              <a:rPr lang="en-US" sz="9600" err="1">
                <a:latin typeface="Baguet Script"/>
              </a:rPr>
              <a:t>na</a:t>
            </a:r>
            <a:r>
              <a:rPr lang="en-US" sz="9600" dirty="0">
                <a:latin typeface="Baguet Script"/>
              </a:rPr>
              <a:t> Labem</a:t>
            </a:r>
          </a:p>
          <a:p>
            <a:pPr>
              <a:lnSpc>
                <a:spcPct val="100000"/>
              </a:lnSpc>
            </a:pPr>
            <a:r>
              <a:rPr lang="en-US" sz="9600" dirty="0">
                <a:latin typeface="Baguet Script"/>
              </a:rPr>
              <a:t>Rozloha,5339km2</a:t>
            </a:r>
          </a:p>
          <a:p>
            <a:pPr>
              <a:lnSpc>
                <a:spcPct val="100000"/>
              </a:lnSpc>
            </a:pPr>
            <a:r>
              <a:rPr lang="en-US" sz="9600" b="1" dirty="0" err="1">
                <a:latin typeface="Baguet Script"/>
              </a:rPr>
              <a:t>Počet</a:t>
            </a:r>
            <a:r>
              <a:rPr lang="en-US" sz="9600" b="1" dirty="0">
                <a:latin typeface="Baguet Script"/>
              </a:rPr>
              <a:t> obyvatel,856.321 </a:t>
            </a:r>
            <a:r>
              <a:rPr lang="en-US" sz="8000" b="1" dirty="0">
                <a:ea typeface="+mn-lt"/>
                <a:cs typeface="+mn-lt"/>
              </a:rPr>
              <a:t>https://www.youtube.com/watch?v=ufJEuQQo2nQ</a:t>
            </a:r>
            <a:endParaRPr lang="en-US" sz="8000" b="1">
              <a:latin typeface="Baguet Script"/>
            </a:endParaRPr>
          </a:p>
          <a:p>
            <a:pPr>
              <a:lnSpc>
                <a:spcPct val="100000"/>
              </a:lnSpc>
            </a:pPr>
            <a:endParaRPr lang="en-US" sz="8000" b="1" dirty="0">
              <a:latin typeface="Baguet Script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9600" b="1" dirty="0">
              <a:latin typeface="The Hand Bold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sz="900" b="1" dirty="0">
                <a:latin typeface="Arial"/>
                <a:cs typeface="Arial"/>
              </a:rPr>
            </a:br>
            <a:endParaRPr lang="en-US" sz="900" b="1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900"/>
          </a:p>
          <a:p>
            <a:pPr marL="0" indent="0">
              <a:lnSpc>
                <a:spcPct val="100000"/>
              </a:lnSpc>
              <a:buNone/>
            </a:pPr>
            <a:br>
              <a:rPr lang="en-US" sz="900" dirty="0"/>
            </a:br>
            <a:endParaRPr lang="en-US" sz="900" baseline="30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900">
              <a:latin typeface="Baguet Scrip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95BA85-C8DF-1592-2BA1-ED68718F3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64" y="0"/>
            <a:ext cx="3354567" cy="4041648"/>
          </a:xfrm>
          <a:prstGeom prst="rect">
            <a:avLst/>
          </a:prstGeom>
        </p:spPr>
      </p:pic>
      <p:pic>
        <p:nvPicPr>
          <p:cNvPr id="12" name="Picture 4" descr="Lidé prohrávají se vysokými stíny">
            <a:extLst>
              <a:ext uri="{FF2B5EF4-FFF2-40B4-BE49-F238E27FC236}">
                <a16:creationId xmlns:a16="http://schemas.microsoft.com/office/drawing/2014/main" id="{94BC5C89-512A-E852-BBBA-7899C5A02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3" r="28443" b="-3"/>
          <a:stretch/>
        </p:blipFill>
        <p:spPr>
          <a:xfrm>
            <a:off x="1580148" y="4361688"/>
            <a:ext cx="1475712" cy="21762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7868848-46BC-4B34-B1C0-13C0FE7AAEF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Klinutím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100969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1F8C-5968-2C93-3924-4EAE420C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1795" cy="947661"/>
          </a:xfrm>
        </p:spPr>
        <p:txBody>
          <a:bodyPr/>
          <a:lstStyle/>
          <a:p>
            <a:r>
              <a:rPr lang="en-US" err="1"/>
              <a:t>Památky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84A0-EEFE-F252-197B-68A8A865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2347"/>
            <a:ext cx="5157787" cy="930093"/>
          </a:xfrm>
        </p:spPr>
        <p:txBody>
          <a:bodyPr>
            <a:normAutofit fontScale="32500" lnSpcReduction="20000"/>
          </a:bodyPr>
          <a:lstStyle/>
          <a:p>
            <a:endParaRPr lang="en-US" sz="1200">
              <a:latin typeface="Skeena Display"/>
            </a:endParaRPr>
          </a:p>
          <a:p>
            <a:endParaRPr lang="en-US" sz="1200">
              <a:latin typeface="Skeena Display"/>
            </a:endParaRPr>
          </a:p>
          <a:p>
            <a:endParaRPr lang="en-US" sz="1200">
              <a:latin typeface="Skeena Display"/>
            </a:endParaRPr>
          </a:p>
          <a:p>
            <a:endParaRPr lang="en-US" sz="1200">
              <a:latin typeface="Skeena Display"/>
            </a:endParaRPr>
          </a:p>
          <a:p>
            <a:endParaRPr lang="en-US" sz="1200">
              <a:latin typeface="Skeena Display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661BA8A-15A2-D573-E51A-E084F2C356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962335"/>
            <a:ext cx="5157787" cy="326208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015E7-7073-7E89-59E1-B1F17403E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>
                <a:latin typeface="Skeena Display"/>
                <a:ea typeface="+mn-lt"/>
                <a:cs typeface="+mn-lt"/>
              </a:rPr>
              <a:t>Hrad </a:t>
            </a:r>
            <a:r>
              <a:rPr lang="en-US" dirty="0" err="1">
                <a:latin typeface="Skeena Display"/>
                <a:ea typeface="+mn-lt"/>
                <a:cs typeface="+mn-lt"/>
              </a:rPr>
              <a:t>Hněvín</a:t>
            </a:r>
            <a:r>
              <a:rPr lang="en-US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>
                <a:latin typeface="Skeena Display"/>
                <a:ea typeface="+mn-lt"/>
                <a:cs typeface="+mn-lt"/>
              </a:rPr>
              <a:t>je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symbolem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města</a:t>
            </a:r>
            <a:r>
              <a:rPr lang="en-US" b="0" dirty="0">
                <a:latin typeface="Skeena Display"/>
                <a:ea typeface="+mn-lt"/>
                <a:cs typeface="+mn-lt"/>
              </a:rPr>
              <a:t> Most,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ačkoliv</a:t>
            </a:r>
            <a:r>
              <a:rPr lang="en-US" b="0" dirty="0">
                <a:latin typeface="Skeena Display"/>
                <a:ea typeface="+mn-lt"/>
                <a:cs typeface="+mn-lt"/>
              </a:rPr>
              <a:t> se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jedná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pouze</a:t>
            </a:r>
            <a:r>
              <a:rPr lang="en-US" b="0" dirty="0">
                <a:latin typeface="Skeena Display"/>
                <a:ea typeface="+mn-lt"/>
                <a:cs typeface="+mn-lt"/>
              </a:rPr>
              <a:t> o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repliku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gotického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hradu</a:t>
            </a:r>
            <a:r>
              <a:rPr lang="en-US" b="0" dirty="0">
                <a:latin typeface="Skeena Display"/>
                <a:ea typeface="+mn-lt"/>
                <a:cs typeface="+mn-lt"/>
              </a:rPr>
              <a:t>,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který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zde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stál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až</a:t>
            </a:r>
            <a:r>
              <a:rPr lang="en-US" b="0" dirty="0">
                <a:latin typeface="Skeena Display"/>
                <a:ea typeface="+mn-lt"/>
                <a:cs typeface="+mn-lt"/>
              </a:rPr>
              <a:t> do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konce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třicetileté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války</a:t>
            </a:r>
            <a:r>
              <a:rPr lang="en-US" b="0" dirty="0">
                <a:latin typeface="Skeena Display"/>
                <a:ea typeface="+mn-lt"/>
                <a:cs typeface="+mn-lt"/>
              </a:rPr>
              <a:t>.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Zajímavá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historie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tohoto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místa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nad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městem</a:t>
            </a:r>
            <a:r>
              <a:rPr lang="en-US" b="0" dirty="0">
                <a:latin typeface="Skeena Display"/>
                <a:ea typeface="+mn-lt"/>
                <a:cs typeface="+mn-lt"/>
              </a:rPr>
              <a:t> Most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láká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každoročně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tisíce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návštěvníků</a:t>
            </a:r>
            <a:r>
              <a:rPr lang="en-US" b="0" dirty="0">
                <a:latin typeface="Skeena Display"/>
                <a:ea typeface="+mn-lt"/>
                <a:cs typeface="+mn-lt"/>
              </a:rPr>
              <a:t>,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kteří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na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Mostecko</a:t>
            </a:r>
            <a:r>
              <a:rPr lang="en-US" b="0" dirty="0">
                <a:latin typeface="Skeena Display"/>
                <a:ea typeface="+mn-lt"/>
                <a:cs typeface="+mn-lt"/>
              </a:rPr>
              <a:t> </a:t>
            </a:r>
            <a:r>
              <a:rPr lang="en-US" b="0" dirty="0" err="1">
                <a:latin typeface="Skeena Display"/>
                <a:ea typeface="+mn-lt"/>
                <a:cs typeface="+mn-lt"/>
              </a:rPr>
              <a:t>zavítají</a:t>
            </a:r>
            <a:r>
              <a:rPr lang="en-US" b="0" dirty="0">
                <a:latin typeface="Skeena Display"/>
                <a:ea typeface="+mn-lt"/>
                <a:cs typeface="+mn-lt"/>
              </a:rPr>
              <a:t>.</a:t>
            </a:r>
            <a:endParaRPr lang="en-US" b="0">
              <a:latin typeface="Skeena Display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25C09F6-0C35-6C9A-3C37-FA280D6BA8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7373" y="2959087"/>
            <a:ext cx="4582026" cy="326857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50E52-F4E3-5E1E-B965-AAA9A0385A0B}"/>
              </a:ext>
            </a:extLst>
          </p:cNvPr>
          <p:cNvSpPr txBox="1"/>
          <p:nvPr/>
        </p:nvSpPr>
        <p:spPr>
          <a:xfrm>
            <a:off x="784302" y="1750741"/>
            <a:ext cx="518407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b="1" dirty="0">
              <a:latin typeface="Skeena Display"/>
            </a:endParaRPr>
          </a:p>
          <a:p>
            <a:r>
              <a:rPr lang="en-US" sz="1200" b="1" dirty="0">
                <a:latin typeface="Skeena Display"/>
              </a:rPr>
              <a:t>Červený </a:t>
            </a:r>
            <a:r>
              <a:rPr lang="en-US" sz="1200" b="1" dirty="0" err="1">
                <a:latin typeface="Skeena Display"/>
              </a:rPr>
              <a:t>Hrádek</a:t>
            </a:r>
            <a:r>
              <a:rPr lang="en-US" sz="1200" b="1" dirty="0">
                <a:latin typeface="Skeena Display"/>
              </a:rPr>
              <a:t> – </a:t>
            </a:r>
            <a:r>
              <a:rPr lang="en-US" sz="1200" b="1" dirty="0" err="1">
                <a:latin typeface="Skeena Display"/>
              </a:rPr>
              <a:t>zámek</a:t>
            </a:r>
            <a:r>
              <a:rPr lang="en-US" sz="1200" dirty="0">
                <a:latin typeface="Skeena Display"/>
              </a:rPr>
              <a:t>​</a:t>
            </a:r>
            <a:endParaRPr lang="en-US" dirty="0"/>
          </a:p>
          <a:p>
            <a:r>
              <a:rPr lang="en-US" sz="1200" dirty="0" err="1">
                <a:latin typeface="Skeena Display"/>
              </a:rPr>
              <a:t>Raně</a:t>
            </a:r>
            <a:r>
              <a:rPr lang="en-US" sz="1200" dirty="0">
                <a:latin typeface="Skeena Display"/>
              </a:rPr>
              <a:t> </a:t>
            </a:r>
            <a:r>
              <a:rPr lang="en-US" sz="1200" dirty="0" err="1">
                <a:latin typeface="Skeena Display"/>
              </a:rPr>
              <a:t>barokní</a:t>
            </a:r>
            <a:r>
              <a:rPr lang="en-US" sz="1200" dirty="0">
                <a:latin typeface="Skeena Display"/>
              </a:rPr>
              <a:t> </a:t>
            </a:r>
            <a:r>
              <a:rPr lang="en-US" sz="1200" dirty="0" err="1">
                <a:latin typeface="Skeena Display"/>
              </a:rPr>
              <a:t>zámek</a:t>
            </a:r>
            <a:r>
              <a:rPr lang="en-US" sz="1200" dirty="0">
                <a:latin typeface="Skeena Display"/>
              </a:rPr>
              <a:t> z let 1655-1675 </a:t>
            </a:r>
            <a:r>
              <a:rPr lang="en-US" sz="1200" dirty="0" err="1">
                <a:latin typeface="Skeena Display"/>
              </a:rPr>
              <a:t>dnes</a:t>
            </a:r>
            <a:r>
              <a:rPr lang="en-US" sz="1200" dirty="0">
                <a:latin typeface="Skeena Display"/>
              </a:rPr>
              <a:t> </a:t>
            </a:r>
            <a:r>
              <a:rPr lang="en-US" sz="1200" dirty="0" err="1">
                <a:latin typeface="Skeena Display"/>
              </a:rPr>
              <a:t>slouží</a:t>
            </a:r>
            <a:r>
              <a:rPr lang="en-US" sz="1200" dirty="0">
                <a:latin typeface="Skeena Display"/>
              </a:rPr>
              <a:t> </a:t>
            </a:r>
            <a:r>
              <a:rPr lang="en-US" sz="1200" dirty="0" err="1">
                <a:latin typeface="Skeena Display"/>
              </a:rPr>
              <a:t>prohlídkám</a:t>
            </a:r>
            <a:r>
              <a:rPr lang="en-US" sz="1200" dirty="0">
                <a:latin typeface="Skeena Display"/>
              </a:rPr>
              <a:t>, </a:t>
            </a:r>
            <a:r>
              <a:rPr lang="en-US" sz="1200" dirty="0" err="1">
                <a:latin typeface="Skeena Display"/>
              </a:rPr>
              <a:t>kulturním</a:t>
            </a:r>
            <a:r>
              <a:rPr lang="en-US" sz="1200" dirty="0">
                <a:latin typeface="Skeena Display"/>
              </a:rPr>
              <a:t> a </a:t>
            </a:r>
            <a:r>
              <a:rPr lang="en-US" sz="1200" dirty="0" err="1">
                <a:latin typeface="Skeena Display"/>
              </a:rPr>
              <a:t>společenským</a:t>
            </a:r>
            <a:r>
              <a:rPr lang="en-US" sz="1200" dirty="0">
                <a:latin typeface="Skeena Display"/>
              </a:rPr>
              <a:t> </a:t>
            </a:r>
            <a:r>
              <a:rPr lang="en-US" sz="1200" dirty="0" err="1">
                <a:latin typeface="Skeena Display"/>
              </a:rPr>
              <a:t>akcím</a:t>
            </a:r>
            <a:r>
              <a:rPr lang="en-US" sz="1200" dirty="0">
                <a:latin typeface="Skeena Display"/>
              </a:rPr>
              <a:t>, </a:t>
            </a:r>
            <a:r>
              <a:rPr lang="en-US" sz="1200" dirty="0" err="1">
                <a:latin typeface="Skeena Display"/>
              </a:rPr>
              <a:t>stejně</a:t>
            </a:r>
            <a:r>
              <a:rPr lang="en-US" sz="1200" dirty="0">
                <a:latin typeface="Skeena Display"/>
              </a:rPr>
              <a:t> </a:t>
            </a:r>
            <a:r>
              <a:rPr lang="en-US" sz="1200" dirty="0" err="1">
                <a:latin typeface="Skeena Display"/>
              </a:rPr>
              <a:t>jako</a:t>
            </a:r>
            <a:r>
              <a:rPr lang="en-US" sz="1200" dirty="0">
                <a:latin typeface="Skeena Display"/>
              </a:rPr>
              <a:t> hotel.​</a:t>
            </a:r>
          </a:p>
          <a:p>
            <a:endParaRPr lang="en-US">
              <a:latin typeface="Skeena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89113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tráva, obloha, exteriér, budova&#10;&#10;Popis se vygeneroval automaticky.">
            <a:extLst>
              <a:ext uri="{FF2B5EF4-FFF2-40B4-BE49-F238E27FC236}">
                <a16:creationId xmlns:a16="http://schemas.microsoft.com/office/drawing/2014/main" id="{FC691B72-3848-F0F7-4035-E9B4B84E4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68" b="19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FB76A7-02BB-036D-FFB7-82F23022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terezín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481638-EE2A-0742-450C-875C1C087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452" y="3926220"/>
            <a:ext cx="4023359" cy="29046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Baguet Script"/>
              </a:rPr>
              <a:t>erezín je </a:t>
            </a:r>
            <a:r>
              <a:rPr lang="en-US" sz="3600" dirty="0" err="1">
                <a:solidFill>
                  <a:schemeClr val="bg1"/>
                </a:solidFill>
                <a:latin typeface="Baguet Script"/>
              </a:rPr>
              <a:t>bývalí</a:t>
            </a:r>
            <a:r>
              <a:rPr lang="en-US" sz="3600" dirty="0">
                <a:solidFill>
                  <a:schemeClr val="bg1"/>
                </a:solidFill>
                <a:latin typeface="Baguet Scrip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Baguet Script"/>
              </a:rPr>
              <a:t>koncentrační</a:t>
            </a:r>
            <a:r>
              <a:rPr lang="en-US" sz="3600" dirty="0">
                <a:solidFill>
                  <a:schemeClr val="bg1"/>
                </a:solidFill>
                <a:latin typeface="Baguet Scrip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Baguet Script"/>
              </a:rPr>
              <a:t>tábor</a:t>
            </a:r>
            <a:r>
              <a:rPr lang="en-US" sz="3600" dirty="0">
                <a:solidFill>
                  <a:schemeClr val="bg1"/>
                </a:solidFill>
                <a:latin typeface="Baguet Scrip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Baguet Script"/>
              </a:rPr>
              <a:t>sloužil</a:t>
            </a:r>
            <a:r>
              <a:rPr lang="en-US" sz="3600" dirty="0">
                <a:solidFill>
                  <a:schemeClr val="bg1"/>
                </a:solidFill>
                <a:latin typeface="Baguet Script"/>
              </a:rPr>
              <a:t> k </a:t>
            </a:r>
            <a:r>
              <a:rPr lang="en-US" sz="3600" dirty="0" err="1">
                <a:solidFill>
                  <a:schemeClr val="bg1"/>
                </a:solidFill>
                <a:latin typeface="Baguet Script"/>
              </a:rPr>
              <a:t>vihlatování</a:t>
            </a:r>
            <a:r>
              <a:rPr lang="en-US" sz="3600" dirty="0">
                <a:solidFill>
                  <a:schemeClr val="bg1"/>
                </a:solidFill>
                <a:latin typeface="Baguet Scrip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Baguet Script"/>
              </a:rPr>
              <a:t>židů</a:t>
            </a:r>
            <a:r>
              <a:rPr lang="en-US" sz="4000" dirty="0">
                <a:solidFill>
                  <a:schemeClr val="bg1"/>
                </a:solidFill>
                <a:latin typeface="Baguet Script"/>
              </a:rPr>
              <a:t> </a:t>
            </a:r>
            <a:r>
              <a:rPr lang="en-US" sz="4000" b="1" dirty="0">
                <a:ea typeface="+mn-lt"/>
                <a:cs typeface="+mn-lt"/>
              </a:rPr>
              <a:t>https://www.youtube.com/watch?v=pVgtyY4XPEE</a:t>
            </a:r>
            <a:endParaRPr lang="en-US" sz="4000" b="1" dirty="0">
              <a:solidFill>
                <a:schemeClr val="bg1"/>
              </a:solidFill>
              <a:latin typeface="Baguet Script"/>
            </a:endParaRPr>
          </a:p>
        </p:txBody>
      </p:sp>
    </p:spTree>
    <p:extLst>
      <p:ext uri="{BB962C8B-B14F-4D97-AF65-F5344CB8AC3E}">
        <p14:creationId xmlns:p14="http://schemas.microsoft.com/office/powerpoint/2010/main" val="199202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7EAFC-3B0A-F169-BF22-912CF183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Baguet Script"/>
              </a:rPr>
              <a:t>Řeky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34DBC"/>
          </a:solidFill>
          <a:ln w="38100" cap="rnd">
            <a:solidFill>
              <a:srgbClr val="C34DB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E14D-AD8F-B2F4-D68E-63261C56B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err="1">
                <a:latin typeface="Skeena Display"/>
                <a:ea typeface="+mn-lt"/>
                <a:cs typeface="+mn-lt"/>
              </a:rPr>
              <a:t>Územím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Ústeckého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kraje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protéká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naše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největší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řeka</a:t>
            </a:r>
            <a:r>
              <a:rPr lang="en-US" sz="2200">
                <a:latin typeface="Skeena Display"/>
                <a:ea typeface="+mn-lt"/>
                <a:cs typeface="+mn-lt"/>
              </a:rPr>
              <a:t> </a:t>
            </a:r>
            <a:r>
              <a:rPr lang="en-US" sz="2200" b="1">
                <a:latin typeface="Skeena Display"/>
                <a:ea typeface="+mn-lt"/>
                <a:cs typeface="+mn-lt"/>
              </a:rPr>
              <a:t>Labe</a:t>
            </a:r>
            <a:r>
              <a:rPr lang="en-US" sz="2200">
                <a:latin typeface="Skeena Display"/>
                <a:ea typeface="+mn-lt"/>
                <a:cs typeface="+mn-lt"/>
              </a:rPr>
              <a:t> se </a:t>
            </a:r>
            <a:r>
              <a:rPr lang="en-US" sz="2200" err="1">
                <a:latin typeface="Skeena Display"/>
                <a:ea typeface="+mn-lt"/>
                <a:cs typeface="+mn-lt"/>
              </a:rPr>
              <a:t>svým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levostranným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přítokem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Ohře</a:t>
            </a:r>
            <a:r>
              <a:rPr lang="en-US" sz="2200">
                <a:latin typeface="Skeena Display"/>
                <a:ea typeface="+mn-lt"/>
                <a:cs typeface="+mn-lt"/>
              </a:rPr>
              <a:t> a </a:t>
            </a:r>
            <a:r>
              <a:rPr lang="en-US" sz="2200" err="1">
                <a:latin typeface="Skeena Display"/>
                <a:ea typeface="+mn-lt"/>
                <a:cs typeface="+mn-lt"/>
              </a:rPr>
              <a:t>pravostranným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přítokem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Ploučnice</a:t>
            </a:r>
            <a:r>
              <a:rPr lang="en-US" sz="2200">
                <a:latin typeface="Skeena Display"/>
                <a:ea typeface="+mn-lt"/>
                <a:cs typeface="+mn-lt"/>
              </a:rPr>
              <a:t>. Labe u </a:t>
            </a:r>
            <a:r>
              <a:rPr lang="en-US" sz="2200" err="1">
                <a:latin typeface="Skeena Display"/>
                <a:ea typeface="+mn-lt"/>
                <a:cs typeface="+mn-lt"/>
              </a:rPr>
              <a:t>Hřenska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opouští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území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České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republiky</a:t>
            </a:r>
            <a:r>
              <a:rPr lang="en-US" sz="2200">
                <a:latin typeface="Skeena Display"/>
                <a:ea typeface="+mn-lt"/>
                <a:cs typeface="+mn-lt"/>
              </a:rPr>
              <a:t>, </a:t>
            </a:r>
            <a:r>
              <a:rPr lang="en-US" sz="2200" err="1">
                <a:latin typeface="Skeena Display"/>
                <a:ea typeface="+mn-lt"/>
                <a:cs typeface="+mn-lt"/>
              </a:rPr>
              <a:t>protéká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Německem</a:t>
            </a:r>
            <a:r>
              <a:rPr lang="en-US" sz="2200">
                <a:latin typeface="Skeena Display"/>
                <a:ea typeface="+mn-lt"/>
                <a:cs typeface="+mn-lt"/>
              </a:rPr>
              <a:t> a </a:t>
            </a:r>
            <a:r>
              <a:rPr lang="en-US" sz="2200" err="1">
                <a:latin typeface="Skeena Display"/>
                <a:ea typeface="+mn-lt"/>
                <a:cs typeface="+mn-lt"/>
              </a:rPr>
              <a:t>končí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svou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pouť</a:t>
            </a:r>
            <a:r>
              <a:rPr lang="en-US" sz="2200">
                <a:latin typeface="Skeena Display"/>
                <a:ea typeface="+mn-lt"/>
                <a:cs typeface="+mn-lt"/>
              </a:rPr>
              <a:t> v Severním </a:t>
            </a:r>
            <a:r>
              <a:rPr lang="en-US" sz="2200" err="1">
                <a:latin typeface="Skeena Display"/>
                <a:ea typeface="+mn-lt"/>
                <a:cs typeface="+mn-lt"/>
              </a:rPr>
              <a:t>moři</a:t>
            </a:r>
            <a:r>
              <a:rPr lang="en-US" sz="2200">
                <a:latin typeface="Skeena Display"/>
                <a:ea typeface="+mn-lt"/>
                <a:cs typeface="+mn-lt"/>
              </a:rPr>
              <a:t>. Na </a:t>
            </a:r>
            <a:r>
              <a:rPr lang="en-US" sz="2200" err="1">
                <a:latin typeface="Skeena Display"/>
                <a:ea typeface="+mn-lt"/>
                <a:cs typeface="+mn-lt"/>
              </a:rPr>
              <a:t>Ohři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byla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vybudována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přehradní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nádrž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Nechranice</a:t>
            </a:r>
            <a:r>
              <a:rPr lang="en-US" sz="2200">
                <a:latin typeface="Skeena Display"/>
                <a:ea typeface="+mn-lt"/>
                <a:cs typeface="+mn-lt"/>
              </a:rPr>
              <a:t>. </a:t>
            </a:r>
            <a:r>
              <a:rPr lang="en-US" sz="2200" err="1">
                <a:latin typeface="Skeena Display"/>
                <a:ea typeface="+mn-lt"/>
                <a:cs typeface="+mn-lt"/>
              </a:rPr>
              <a:t>Národním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parkem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České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Švýcarsko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protéká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řeka</a:t>
            </a:r>
            <a:r>
              <a:rPr lang="en-US" sz="2200">
                <a:latin typeface="Skeena Display"/>
                <a:ea typeface="+mn-lt"/>
                <a:cs typeface="+mn-lt"/>
              </a:rPr>
              <a:t> </a:t>
            </a:r>
            <a:r>
              <a:rPr lang="en-US" sz="2200" err="1">
                <a:latin typeface="Skeena Display"/>
                <a:ea typeface="+mn-lt"/>
                <a:cs typeface="+mn-lt"/>
              </a:rPr>
              <a:t>Kamenice</a:t>
            </a:r>
            <a:r>
              <a:rPr lang="en-US" sz="2200">
                <a:latin typeface="Skeena Display"/>
                <a:ea typeface="+mn-lt"/>
                <a:cs typeface="+mn-lt"/>
              </a:rPr>
              <a:t>.</a:t>
            </a:r>
            <a:endParaRPr lang="en-US" sz="2200">
              <a:latin typeface="Skeena Display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0771C118-CA38-3BD7-5866-D89A587A7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1306827"/>
            <a:ext cx="5458968" cy="42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71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0F3F0"/>
      </a:lt2>
      <a:accent1>
        <a:srgbClr val="C34DBC"/>
      </a:accent1>
      <a:accent2>
        <a:srgbClr val="873BB1"/>
      </a:accent2>
      <a:accent3>
        <a:srgbClr val="674DC3"/>
      </a:accent3>
      <a:accent4>
        <a:srgbClr val="3E54B3"/>
      </a:accent4>
      <a:accent5>
        <a:srgbClr val="4D95C3"/>
      </a:accent5>
      <a:accent6>
        <a:srgbClr val="3BB1AE"/>
      </a:accent6>
      <a:hlink>
        <a:srgbClr val="3F78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6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SketchyVTI</vt:lpstr>
      <vt:lpstr>Ústecký kraj</vt:lpstr>
      <vt:lpstr>Prezentace aplikace PowerPoint</vt:lpstr>
      <vt:lpstr>Zajímavosti o kraji</vt:lpstr>
      <vt:lpstr>Památky</vt:lpstr>
      <vt:lpstr>terezín</vt:lpstr>
      <vt:lpstr>Řeky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160</cp:revision>
  <dcterms:created xsi:type="dcterms:W3CDTF">2022-03-30T17:49:17Z</dcterms:created>
  <dcterms:modified xsi:type="dcterms:W3CDTF">2022-03-31T07:34:56Z</dcterms:modified>
</cp:coreProperties>
</file>