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FA06CA-C1E3-4003-9CB9-FD5267004207}" v="403" dt="2022-04-25T14:31:46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6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botka Ondřej" userId="S::sobotka.ondrej@skolazajecice.cz::3bdcab99-e049-4f15-affa-7d9e466268e9" providerId="AD" clId="Web-{A4FA06CA-C1E3-4003-9CB9-FD5267004207}"/>
    <pc:docChg chg="addSld delSld modSld">
      <pc:chgData name="Sobotka Ondřej" userId="S::sobotka.ondrej@skolazajecice.cz::3bdcab99-e049-4f15-affa-7d9e466268e9" providerId="AD" clId="Web-{A4FA06CA-C1E3-4003-9CB9-FD5267004207}" dt="2022-04-25T14:31:46.710" v="399" actId="20577"/>
      <pc:docMkLst>
        <pc:docMk/>
      </pc:docMkLst>
      <pc:sldChg chg="addSp modSp">
        <pc:chgData name="Sobotka Ondřej" userId="S::sobotka.ondrej@skolazajecice.cz::3bdcab99-e049-4f15-affa-7d9e466268e9" providerId="AD" clId="Web-{A4FA06CA-C1E3-4003-9CB9-FD5267004207}" dt="2022-04-25T13:47:47.273" v="65" actId="14100"/>
        <pc:sldMkLst>
          <pc:docMk/>
          <pc:sldMk cId="2622186954" sldId="256"/>
        </pc:sldMkLst>
        <pc:spChg chg="mod">
          <ac:chgData name="Sobotka Ondřej" userId="S::sobotka.ondrej@skolazajecice.cz::3bdcab99-e049-4f15-affa-7d9e466268e9" providerId="AD" clId="Web-{A4FA06CA-C1E3-4003-9CB9-FD5267004207}" dt="2022-04-25T13:43:47.464" v="9" actId="20577"/>
          <ac:spMkLst>
            <pc:docMk/>
            <pc:sldMk cId="2622186954" sldId="256"/>
            <ac:spMk id="2" creationId="{00000000-0000-0000-0000-000000000000}"/>
          </ac:spMkLst>
        </pc:spChg>
        <pc:spChg chg="mod">
          <ac:chgData name="Sobotka Ondřej" userId="S::sobotka.ondrej@skolazajecice.cz::3bdcab99-e049-4f15-affa-7d9e466268e9" providerId="AD" clId="Web-{A4FA06CA-C1E3-4003-9CB9-FD5267004207}" dt="2022-04-25T13:47:30.147" v="59" actId="20577"/>
          <ac:spMkLst>
            <pc:docMk/>
            <pc:sldMk cId="2622186954" sldId="256"/>
            <ac:spMk id="3" creationId="{00000000-0000-0000-0000-000000000000}"/>
          </ac:spMkLst>
        </pc:spChg>
        <pc:picChg chg="add mod">
          <ac:chgData name="Sobotka Ondřej" userId="S::sobotka.ondrej@skolazajecice.cz::3bdcab99-e049-4f15-affa-7d9e466268e9" providerId="AD" clId="Web-{A4FA06CA-C1E3-4003-9CB9-FD5267004207}" dt="2022-04-25T13:47:47.273" v="65" actId="14100"/>
          <ac:picMkLst>
            <pc:docMk/>
            <pc:sldMk cId="2622186954" sldId="256"/>
            <ac:picMk id="4" creationId="{FFBBC685-5AE8-BDB3-6529-76483B6A580E}"/>
          </ac:picMkLst>
        </pc:picChg>
      </pc:sldChg>
      <pc:sldChg chg="addSp delSp modSp new">
        <pc:chgData name="Sobotka Ondřej" userId="S::sobotka.ondrej@skolazajecice.cz::3bdcab99-e049-4f15-affa-7d9e466268e9" providerId="AD" clId="Web-{A4FA06CA-C1E3-4003-9CB9-FD5267004207}" dt="2022-04-25T14:07:31.336" v="278"/>
        <pc:sldMkLst>
          <pc:docMk/>
          <pc:sldMk cId="1342437132" sldId="257"/>
        </pc:sldMkLst>
        <pc:spChg chg="mod">
          <ac:chgData name="Sobotka Ondřej" userId="S::sobotka.ondrej@skolazajecice.cz::3bdcab99-e049-4f15-affa-7d9e466268e9" providerId="AD" clId="Web-{A4FA06CA-C1E3-4003-9CB9-FD5267004207}" dt="2022-04-25T13:50:05.015" v="89" actId="20577"/>
          <ac:spMkLst>
            <pc:docMk/>
            <pc:sldMk cId="1342437132" sldId="257"/>
            <ac:spMk id="2" creationId="{A79C28B9-E792-B23E-4E9D-1747D74E52F0}"/>
          </ac:spMkLst>
        </pc:spChg>
        <pc:spChg chg="mod">
          <ac:chgData name="Sobotka Ondřej" userId="S::sobotka.ondrej@skolazajecice.cz::3bdcab99-e049-4f15-affa-7d9e466268e9" providerId="AD" clId="Web-{A4FA06CA-C1E3-4003-9CB9-FD5267004207}" dt="2022-04-25T14:05:55.909" v="277" actId="20577"/>
          <ac:spMkLst>
            <pc:docMk/>
            <pc:sldMk cId="1342437132" sldId="257"/>
            <ac:spMk id="3" creationId="{958A4515-FB57-4A38-95CB-9EBF2AAD18F0}"/>
          </ac:spMkLst>
        </pc:spChg>
        <pc:spChg chg="del">
          <ac:chgData name="Sobotka Ondřej" userId="S::sobotka.ondrej@skolazajecice.cz::3bdcab99-e049-4f15-affa-7d9e466268e9" providerId="AD" clId="Web-{A4FA06CA-C1E3-4003-9CB9-FD5267004207}" dt="2022-04-25T14:07:31.336" v="278"/>
          <ac:spMkLst>
            <pc:docMk/>
            <pc:sldMk cId="1342437132" sldId="257"/>
            <ac:spMk id="4" creationId="{ACDC5976-71E7-96E7-B410-41E47BEF9776}"/>
          </ac:spMkLst>
        </pc:spChg>
        <pc:picChg chg="add mod ord">
          <ac:chgData name="Sobotka Ondřej" userId="S::sobotka.ondrej@skolazajecice.cz::3bdcab99-e049-4f15-affa-7d9e466268e9" providerId="AD" clId="Web-{A4FA06CA-C1E3-4003-9CB9-FD5267004207}" dt="2022-04-25T14:07:31.336" v="278"/>
          <ac:picMkLst>
            <pc:docMk/>
            <pc:sldMk cId="1342437132" sldId="257"/>
            <ac:picMk id="5" creationId="{6356485E-440D-CCE8-6BA7-FFDA487DBE2B}"/>
          </ac:picMkLst>
        </pc:picChg>
      </pc:sldChg>
      <pc:sldChg chg="addSp delSp modSp new">
        <pc:chgData name="Sobotka Ondřej" userId="S::sobotka.ondrej@skolazajecice.cz::3bdcab99-e049-4f15-affa-7d9e466268e9" providerId="AD" clId="Web-{A4FA06CA-C1E3-4003-9CB9-FD5267004207}" dt="2022-04-25T14:19:44.328" v="369" actId="14100"/>
        <pc:sldMkLst>
          <pc:docMk/>
          <pc:sldMk cId="1620882590" sldId="258"/>
        </pc:sldMkLst>
        <pc:spChg chg="mod">
          <ac:chgData name="Sobotka Ondřej" userId="S::sobotka.ondrej@skolazajecice.cz::3bdcab99-e049-4f15-affa-7d9e466268e9" providerId="AD" clId="Web-{A4FA06CA-C1E3-4003-9CB9-FD5267004207}" dt="2022-04-25T14:12:22.476" v="290" actId="20577"/>
          <ac:spMkLst>
            <pc:docMk/>
            <pc:sldMk cId="1620882590" sldId="258"/>
            <ac:spMk id="2" creationId="{8B5E54C1-BB46-95ED-7D17-0C42B6CD7B00}"/>
          </ac:spMkLst>
        </pc:spChg>
        <pc:spChg chg="mod">
          <ac:chgData name="Sobotka Ondřej" userId="S::sobotka.ondrej@skolazajecice.cz::3bdcab99-e049-4f15-affa-7d9e466268e9" providerId="AD" clId="Web-{A4FA06CA-C1E3-4003-9CB9-FD5267004207}" dt="2022-04-25T14:19:26.593" v="366" actId="20577"/>
          <ac:spMkLst>
            <pc:docMk/>
            <pc:sldMk cId="1620882590" sldId="258"/>
            <ac:spMk id="3" creationId="{F792DEE9-5189-CF93-205C-1CBA2A731E64}"/>
          </ac:spMkLst>
        </pc:spChg>
        <pc:spChg chg="del">
          <ac:chgData name="Sobotka Ondřej" userId="S::sobotka.ondrej@skolazajecice.cz::3bdcab99-e049-4f15-affa-7d9e466268e9" providerId="AD" clId="Web-{A4FA06CA-C1E3-4003-9CB9-FD5267004207}" dt="2022-04-25T14:19:32.671" v="367"/>
          <ac:spMkLst>
            <pc:docMk/>
            <pc:sldMk cId="1620882590" sldId="258"/>
            <ac:spMk id="4" creationId="{31E90F7B-61A2-2723-7E3A-A3B2F1C5D3A9}"/>
          </ac:spMkLst>
        </pc:spChg>
        <pc:picChg chg="add mod ord">
          <ac:chgData name="Sobotka Ondřej" userId="S::sobotka.ondrej@skolazajecice.cz::3bdcab99-e049-4f15-affa-7d9e466268e9" providerId="AD" clId="Web-{A4FA06CA-C1E3-4003-9CB9-FD5267004207}" dt="2022-04-25T14:19:44.328" v="369" actId="14100"/>
          <ac:picMkLst>
            <pc:docMk/>
            <pc:sldMk cId="1620882590" sldId="258"/>
            <ac:picMk id="5" creationId="{7040AD65-BF89-4754-8C38-45FA0A61FDA6}"/>
          </ac:picMkLst>
        </pc:picChg>
      </pc:sldChg>
      <pc:sldChg chg="modSp new del">
        <pc:chgData name="Sobotka Ondřej" userId="S::sobotka.ondrej@skolazajecice.cz::3bdcab99-e049-4f15-affa-7d9e466268e9" providerId="AD" clId="Web-{A4FA06CA-C1E3-4003-9CB9-FD5267004207}" dt="2022-04-25T14:21:06.629" v="380"/>
        <pc:sldMkLst>
          <pc:docMk/>
          <pc:sldMk cId="2740581370" sldId="259"/>
        </pc:sldMkLst>
        <pc:spChg chg="mod">
          <ac:chgData name="Sobotka Ondřej" userId="S::sobotka.ondrej@skolazajecice.cz::3bdcab99-e049-4f15-affa-7d9e466268e9" providerId="AD" clId="Web-{A4FA06CA-C1E3-4003-9CB9-FD5267004207}" dt="2022-04-25T14:20:59.488" v="379" actId="20577"/>
          <ac:spMkLst>
            <pc:docMk/>
            <pc:sldMk cId="2740581370" sldId="259"/>
            <ac:spMk id="2" creationId="{98A63DF8-AB21-B376-60FD-79E224788111}"/>
          </ac:spMkLst>
        </pc:spChg>
      </pc:sldChg>
      <pc:sldChg chg="modSp new">
        <pc:chgData name="Sobotka Ondřej" userId="S::sobotka.ondrej@skolazajecice.cz::3bdcab99-e049-4f15-affa-7d9e466268e9" providerId="AD" clId="Web-{A4FA06CA-C1E3-4003-9CB9-FD5267004207}" dt="2022-04-25T14:31:46.710" v="399" actId="20577"/>
        <pc:sldMkLst>
          <pc:docMk/>
          <pc:sldMk cId="3244659147" sldId="259"/>
        </pc:sldMkLst>
        <pc:spChg chg="mod">
          <ac:chgData name="Sobotka Ondřej" userId="S::sobotka.ondrej@skolazajecice.cz::3bdcab99-e049-4f15-affa-7d9e466268e9" providerId="AD" clId="Web-{A4FA06CA-C1E3-4003-9CB9-FD5267004207}" dt="2022-04-25T14:25:04.689" v="387" actId="20577"/>
          <ac:spMkLst>
            <pc:docMk/>
            <pc:sldMk cId="3244659147" sldId="259"/>
            <ac:spMk id="2" creationId="{6619DFA9-0448-AC39-0796-4F3A933581F9}"/>
          </ac:spMkLst>
        </pc:spChg>
        <pc:spChg chg="mod">
          <ac:chgData name="Sobotka Ondřej" userId="S::sobotka.ondrej@skolazajecice.cz::3bdcab99-e049-4f15-affa-7d9e466268e9" providerId="AD" clId="Web-{A4FA06CA-C1E3-4003-9CB9-FD5267004207}" dt="2022-04-25T14:31:46.710" v="399" actId="20577"/>
          <ac:spMkLst>
            <pc:docMk/>
            <pc:sldMk cId="3244659147" sldId="259"/>
            <ac:spMk id="3" creationId="{5891D49F-2E3B-EEF4-C16E-B405CF1012F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F65AE3D7-30CB-4992-AE2A-320EF6E367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FDAF593-B7A6-4284-BE40-E561D640C0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E6EE1-CCD4-4480-95BF-2AA5E79BD846}" type="datetime1">
              <a:rPr lang="cs-CZ" smtClean="0"/>
              <a:t>25.04.2022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EB38661-3A82-4A17-960E-E4EE811EAC1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19970A5-C50A-4D5F-9320-60B6C93FAA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5516D-5209-4AB6-B0C2-488174A995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97516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F63F-4073-4B42-8830-7E97BA7F5CEB}" type="datetime1">
              <a:rPr lang="cs-CZ" smtClean="0"/>
              <a:pPr/>
              <a:t>25.04.2022</a:t>
            </a:fld>
            <a:fld id="{E08337B5-DF8C-448E-8CCB-AD2C28F5EEC7}" type="datetime1">
              <a:rPr lang="cs-CZ" smtClean="0"/>
              <a:pPr/>
              <a:t>25.04.2022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noProof="0" dirty="0"/>
              <a:t>Po kliknutí můžete upravovat styly textu v předloze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1E049-6C56-47A5-8DE3-724AA1E85E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67188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C1E049-6C56-47A5-8DE3-724AA1E85E1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529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751012" y="3886200"/>
            <a:ext cx="8689976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s-CZ" noProof="0"/>
              <a:t>Kliknutím můžete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5B4A28-284E-4C78-BB6C-2157A396D9FE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noProof="0"/>
              <a:t>Po kliknutí na ikonu můžete přidat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C621F2-79CD-447C-AF02-8D82821F178E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titul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CEDFEB0-57B7-49F9-B974-063C92C463AC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12" name="Zástupný symbol pro text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3F4326-3AD5-4189-8F49-77D82BDB262D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  <p:sp>
        <p:nvSpPr>
          <p:cNvPr id="13" name="Textové pole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cs-CZ" sz="8000" noProof="0">
                <a:solidFill>
                  <a:schemeClr val="tx1"/>
                </a:solidFill>
                <a:effectLst/>
              </a:rPr>
              <a:t>„</a:t>
            </a:r>
          </a:p>
        </p:txBody>
      </p:sp>
      <p:sp>
        <p:nvSpPr>
          <p:cNvPr id="14" name="Textové pole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cs-CZ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5C4488-0D72-40FF-8E02-2776EDB079DB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Nadpis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 rtlCol="0"/>
          <a:lstStyle/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7" name="Zástupný symbol pro text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8" name="Zástupný symbol pro text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  <a:endParaRPr lang="cs-CZ" noProof="0" dirty="0"/>
          </a:p>
        </p:txBody>
      </p:sp>
      <p:sp>
        <p:nvSpPr>
          <p:cNvPr id="9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10" name="Zástupný symbol pro text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11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12" name="Zástupný symbol pro text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FB32DD-143D-4235-BCF6-85C488A08956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Nadpis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 rtlCol="0"/>
          <a:lstStyle/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19" name="Zástupný symbol pro text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20" name="Zástupný symbol obrázku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cs-CZ" noProof="0"/>
              <a:t>Po kliknutí na ikonu můžete přidat obrázek.</a:t>
            </a:r>
          </a:p>
        </p:txBody>
      </p:sp>
      <p:sp>
        <p:nvSpPr>
          <p:cNvPr id="21" name="Zástupný symbol pro text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22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23" name="Zástupný symbol obrázku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cs-CZ" noProof="0"/>
              <a:t>Po kliknutí na ikonu můžete přidat obrázek.</a:t>
            </a:r>
          </a:p>
        </p:txBody>
      </p:sp>
      <p:sp>
        <p:nvSpPr>
          <p:cNvPr id="24" name="Zástupný symbol pro text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2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26" name="Zástupný symbol obrázku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cs-CZ" noProof="0"/>
              <a:t>Po kliknutí na ikonu můžete přidat obrázek.</a:t>
            </a:r>
          </a:p>
        </p:txBody>
      </p:sp>
      <p:sp>
        <p:nvSpPr>
          <p:cNvPr id="27" name="Zástupný symbol pro text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361A85-D8D7-45EE-B3EF-3832A8F77FD3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11" name="Zástupný symbol pro svislý text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 rtlCol="0"/>
          <a:lstStyle/>
          <a:p>
            <a:pPr lvl="0" rtl="0"/>
            <a:r>
              <a:rPr lang="cs-CZ" noProof="0" dirty="0"/>
              <a:t>Po kliknutí můžete upravovat styly textu v předloze.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91159C-F9B8-474F-9956-D0D3700E4166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8" name="Zástupný symbol pro svislý text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 rtlCol="0"/>
          <a:lstStyle/>
          <a:p>
            <a:pPr lvl="0" rtl="0"/>
            <a:r>
              <a:rPr lang="cs-CZ" noProof="0" dirty="0"/>
              <a:t>Po kliknutí můžete upravovat styly textu v předloze.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045F17-08D5-4161-896A-84B7C26510CB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 rtlCol="0"/>
          <a:lstStyle/>
          <a:p>
            <a:pPr lvl="0" rtl="0"/>
            <a:r>
              <a:rPr lang="cs-CZ" noProof="0" dirty="0"/>
              <a:t>Po kliknutí můžete upravovat styly textu v předloze.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D64A0E-44BA-44A8-BD7E-70E16A5ADA62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0881E5-7D02-4835-B515-B7B8A96809F0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 rtlCol="0"/>
          <a:lstStyle/>
          <a:p>
            <a:pPr lvl="0" rtl="0"/>
            <a:r>
              <a:rPr lang="cs-CZ" noProof="0" dirty="0"/>
              <a:t>Po kliknutí můžete upravovat styly textu v předloze.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13" name="Zástupný symbol pro obsah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 rtlCol="0"/>
          <a:lstStyle/>
          <a:p>
            <a:pPr lvl="0" rtl="0"/>
            <a:r>
              <a:rPr lang="cs-CZ" noProof="0" dirty="0"/>
              <a:t>Po kliknutí můžete upravovat styly textu v předloze.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06A6CE-3D86-4A71-B420-51A12CCE606B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ek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12" name="Zástupný symbol pro obsah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 rtlCol="0"/>
          <a:lstStyle/>
          <a:p>
            <a:pPr lvl="0" rtl="0"/>
            <a:r>
              <a:rPr lang="cs-CZ" noProof="0" dirty="0"/>
              <a:t>Po kliknutí můžete upravovat styly textu v předloze.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13" name="Zástupný symbol pro obsah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 rtlCol="0"/>
          <a:lstStyle/>
          <a:p>
            <a:pPr lvl="0" rtl="0"/>
            <a:r>
              <a:rPr lang="cs-CZ" noProof="0" dirty="0"/>
              <a:t>Po kliknutí můžete upravovat styly textu v předloze.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72BE85-3E91-43E4-AD75-5B08F3C243E8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CA461C-6358-4AE9-8A41-7B13D1639EB7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417C1D-2F57-4D16-B6A3-55D40D2D40D0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10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 rtlCol="0"/>
          <a:lstStyle/>
          <a:p>
            <a:pPr lvl="0" rtl="0"/>
            <a:r>
              <a:rPr lang="cs-CZ" noProof="0" dirty="0"/>
              <a:t>Po kliknutí můžete upravovat styly textu v předloze.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A8BE51-CA8B-49B2-A228-D4CD62E17A85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cs-CZ" noProof="0"/>
              <a:t>Kliknutím lze upravit styl.</a:t>
            </a:r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noProof="0"/>
              <a:t>Po kliknutí na ikonu můžete přidat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79D518-E016-4352-8B03-18A4F79A23D9}" type="datetime1">
              <a:rPr lang="cs-CZ" noProof="0" smtClean="0"/>
              <a:t>25.04.2022</a:t>
            </a:fld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-CZ" noProof="0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noProof="0" dirty="0"/>
              <a:t>Po kliknutí můžete upravovat styly textu v předloze.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98F9EFBB-41A9-42BC-A928-FBCD98E9A362}" type="datetime1">
              <a:rPr lang="cs-CZ" noProof="0" smtClean="0"/>
              <a:t>25.04.2022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6D22F896-40B5-4ADD-8801-0D06FADFA09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1-KYBLJPFM&#8203;&#8203;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cs-CZ" dirty="0">
                <a:latin typeface="Algerian"/>
              </a:rPr>
              <a:t>Jihočeský kraj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                                                          Vypracoval </a:t>
            </a:r>
            <a:r>
              <a:rPr lang="cs-CZ" dirty="0" err="1"/>
              <a:t>ondřej</a:t>
            </a:r>
            <a:r>
              <a:rPr lang="cs-CZ" dirty="0"/>
              <a:t> sobotka</a:t>
            </a:r>
          </a:p>
        </p:txBody>
      </p:sp>
      <p:pic>
        <p:nvPicPr>
          <p:cNvPr id="4" name="Obrázek 4">
            <a:extLst>
              <a:ext uri="{FF2B5EF4-FFF2-40B4-BE49-F238E27FC236}">
                <a16:creationId xmlns:a16="http://schemas.microsoft.com/office/drawing/2014/main" id="{FFBBC685-5AE8-BDB3-6529-76483B6A5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471" y="3423340"/>
            <a:ext cx="2544793" cy="305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186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9C28B9-E792-B23E-4E9D-1747D74E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lgerian"/>
              </a:rPr>
              <a:t>Informace o jihočeském kraji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8A4515-FB57-4A38-95CB-9EBF2AAD18F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Počet obyvatel : 643 551</a:t>
            </a:r>
          </a:p>
          <a:p>
            <a:pPr>
              <a:buClr>
                <a:srgbClr val="000000"/>
              </a:buClr>
            </a:pPr>
            <a:r>
              <a:rPr lang="cs-CZ" dirty="0"/>
              <a:t>Rozloha : 10 057,98 km2</a:t>
            </a:r>
          </a:p>
          <a:p>
            <a:pPr>
              <a:buClr>
                <a:srgbClr val="000000"/>
              </a:buClr>
            </a:pPr>
            <a:r>
              <a:rPr lang="cs-CZ" dirty="0"/>
              <a:t>Vznik 1ledna 2000</a:t>
            </a:r>
          </a:p>
          <a:p>
            <a:pPr>
              <a:buClr>
                <a:srgbClr val="000000"/>
              </a:buClr>
            </a:pPr>
            <a:r>
              <a:rPr lang="cs-CZ" dirty="0"/>
              <a:t>Krajské město : české Budějovice</a:t>
            </a:r>
          </a:p>
          <a:p>
            <a:pPr>
              <a:buClr>
                <a:srgbClr val="000000"/>
              </a:buClr>
            </a:pPr>
            <a:r>
              <a:rPr lang="cs-CZ" dirty="0"/>
              <a:t>Sousedí s plzeňským , středočeským , kraj vysočina a jihomoravským krajem</a:t>
            </a:r>
          </a:p>
        </p:txBody>
      </p:sp>
      <p:pic>
        <p:nvPicPr>
          <p:cNvPr id="5" name="Obrázek 5" descr="Obsah obrázku mapa&#10;&#10;Popis se vygeneroval automaticky.">
            <a:extLst>
              <a:ext uri="{FF2B5EF4-FFF2-40B4-BE49-F238E27FC236}">
                <a16:creationId xmlns:a16="http://schemas.microsoft.com/office/drawing/2014/main" id="{6356485E-440D-CCE8-6BA7-FFDA487DBE2B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172200" y="2526087"/>
            <a:ext cx="5105400" cy="3106117"/>
          </a:xfrm>
        </p:spPr>
      </p:pic>
    </p:spTree>
    <p:extLst>
      <p:ext uri="{BB962C8B-B14F-4D97-AF65-F5344CB8AC3E}">
        <p14:creationId xmlns:p14="http://schemas.microsoft.com/office/powerpoint/2010/main" val="134243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5E54C1-BB46-95ED-7D17-0C42B6CD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lgerian"/>
              </a:rPr>
              <a:t>památky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92DEE9-5189-CF93-205C-1CBA2A731E6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 Státní Zámek hluboká</a:t>
            </a:r>
          </a:p>
          <a:p>
            <a:pPr>
              <a:buClr>
                <a:srgbClr val="000000"/>
              </a:buClr>
            </a:pPr>
            <a:r>
              <a:rPr lang="cs-CZ" dirty="0"/>
              <a:t>Hrad </a:t>
            </a:r>
            <a:r>
              <a:rPr lang="cs-CZ" dirty="0" err="1"/>
              <a:t>zvíkov</a:t>
            </a:r>
          </a:p>
          <a:p>
            <a:pPr>
              <a:buClr>
                <a:srgbClr val="000000"/>
              </a:buClr>
            </a:pPr>
            <a:r>
              <a:rPr lang="cs-CZ" dirty="0"/>
              <a:t>Vodní nádrž </a:t>
            </a:r>
            <a:r>
              <a:rPr lang="cs-CZ" dirty="0" err="1"/>
              <a:t>lipno</a:t>
            </a:r>
            <a:endParaRPr lang="cs-CZ" dirty="0"/>
          </a:p>
          <a:p>
            <a:pPr>
              <a:buClr>
                <a:srgbClr val="000000"/>
              </a:buClr>
            </a:pPr>
            <a:r>
              <a:rPr lang="cs-CZ" dirty="0"/>
              <a:t>Zámek orlík</a:t>
            </a:r>
          </a:p>
          <a:p>
            <a:pPr>
              <a:buClr>
                <a:srgbClr val="000000"/>
              </a:buClr>
            </a:pPr>
            <a:r>
              <a:rPr lang="cs-CZ" dirty="0"/>
              <a:t>Chráněná krajinná oblast </a:t>
            </a:r>
            <a:r>
              <a:rPr lang="cs-CZ" dirty="0" err="1"/>
              <a:t>třeboňsko</a:t>
            </a:r>
          </a:p>
        </p:txBody>
      </p:sp>
      <p:pic>
        <p:nvPicPr>
          <p:cNvPr id="5" name="Obrázek 5" descr="Obsah obrázku strom, tráva, exteriér, obloha&#10;&#10;Popis se vygeneroval automaticky.">
            <a:extLst>
              <a:ext uri="{FF2B5EF4-FFF2-40B4-BE49-F238E27FC236}">
                <a16:creationId xmlns:a16="http://schemas.microsoft.com/office/drawing/2014/main" id="{7040AD65-BF89-4754-8C38-45FA0A61FDA6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172200" y="2371823"/>
            <a:ext cx="5091023" cy="3127099"/>
          </a:xfrm>
        </p:spPr>
      </p:pic>
    </p:spTree>
    <p:extLst>
      <p:ext uri="{BB962C8B-B14F-4D97-AF65-F5344CB8AC3E}">
        <p14:creationId xmlns:p14="http://schemas.microsoft.com/office/powerpoint/2010/main" val="162088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19DFA9-0448-AC39-0796-4F3A9335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lgerian"/>
              </a:rPr>
              <a:t>videa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91D49F-2E3B-EEF4-C16E-B405CF1012F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000000"/>
              </a:buClr>
            </a:pPr>
            <a:r>
              <a:rPr lang="cs-CZ" dirty="0">
                <a:hlinkClick r:id="rId2"/>
              </a:rPr>
              <a:t>HTTPS://WWW.YOUTUBE.COM/WATCH?V=R1-KYBLJPFM​​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4659147"/>
      </p:ext>
    </p:extLst>
  </p:cSld>
  <p:clrMapOvr>
    <a:masterClrMapping/>
  </p:clrMapOvr>
</p:sld>
</file>

<file path=ppt/theme/theme1.xml><?xml version="1.0" encoding="utf-8"?>
<a:theme xmlns:a="http://schemas.openxmlformats.org/drawingml/2006/main" name="K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0</TotalTime>
  <Words>1</Words>
  <Application>Microsoft Office PowerPoint</Application>
  <PresentationFormat>Širokoúhlá obrazovka</PresentationFormat>
  <Paragraphs>1</Paragraphs>
  <Slides>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Kapka</vt:lpstr>
      <vt:lpstr>Jihočeský kraj</vt:lpstr>
      <vt:lpstr>Informace o jihočeském kraji</vt:lpstr>
      <vt:lpstr>památky</vt:lpstr>
      <vt:lpstr>videa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/>
  <cp:lastModifiedBy/>
  <cp:revision>173</cp:revision>
  <dcterms:created xsi:type="dcterms:W3CDTF">2022-04-25T13:40:41Z</dcterms:created>
  <dcterms:modified xsi:type="dcterms:W3CDTF">2022-04-25T14:32:16Z</dcterms:modified>
</cp:coreProperties>
</file>