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110D79-BD5D-4E01-88BC-489B4EBD27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2D418C-6ABC-4495-B82D-6E035F0C2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BAB261-2B4F-419F-9912-FC8B47F0E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FB-E7FE-4C2B-BB95-AC1A9D9ECF35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A9CE5E-04F6-4B9E-8EBD-E43452D38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3875A9-77F2-4268-A783-DCD60521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8721-63E9-44D5-9736-47578BE7F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94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0E81C5-FC2E-4371-A0CB-B63C449F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4BDCFDC-6AD2-47CD-9502-245640FF7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6762F1-8633-47C0-9E97-72F074F2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FB-E7FE-4C2B-BB95-AC1A9D9ECF35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C00E77-891F-41DE-92D3-DE17C68A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644A30-B874-4773-B400-15E057025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8721-63E9-44D5-9736-47578BE7F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5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CE009CF-1B10-4B29-96AC-DE750AB22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2280AF-2187-4379-B6EB-36424B04F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DC4F5-E3FE-420D-8B35-4575E3D9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FB-E7FE-4C2B-BB95-AC1A9D9ECF35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F5F689C-02F4-4753-B1DB-00C10F3CF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7508B5-45C9-4397-8308-1995BD9C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8721-63E9-44D5-9736-47578BE7F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12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9440AD-4BF3-4B97-86C8-1867988EC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FABBBE-D09E-4D83-8965-C0C4437BE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C91153-315E-43B6-8FB4-2C728EA6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FB-E7FE-4C2B-BB95-AC1A9D9ECF35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C2B1D8A-53AA-4A57-925E-B283EB73B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597DA5-9293-4B1E-8949-1CDA263D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8721-63E9-44D5-9736-47578BE7F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26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E4214-DAF2-4485-89D0-7E8ACEE86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438B73A-37E8-423D-BE28-EB99B2FB9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C8809-36DC-43AB-850D-D10EB718F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FB-E7FE-4C2B-BB95-AC1A9D9ECF35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88FDFD-5A3E-49FB-9317-3272AAC9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2446A1-A07E-4479-A992-A98653C66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8721-63E9-44D5-9736-47578BE7F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9242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FE045-62F3-4171-9142-B902109F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3CE3EE-0363-476A-BAF4-82F1755B2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5DA9CD-0633-4EBD-8DD7-203D86B43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5E25DE-804A-4703-91A3-4FBBABEDE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FB-E7FE-4C2B-BB95-AC1A9D9ECF35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706E23-5F2E-4B94-8867-0F0ED39D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90C0DD-1220-4D8A-BFD2-F76A3FC3F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8721-63E9-44D5-9736-47578BE7F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36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1BB71A-EA91-4206-9F4F-1DCBC39E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819519-21A3-42FE-A313-60A11FA71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D0ACB1C-2BB0-44E6-94DE-15D1045AC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4ABECE-C118-421F-B7AC-8AEBF027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1A0635-7434-492C-84B3-BF44BB9724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E16BA0C-24DC-4727-9D40-B92F8558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FB-E7FE-4C2B-BB95-AC1A9D9ECF35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D1D6237-D702-4B26-A0DD-96E58C22F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69CE264-22AF-45D3-B289-88F4CAE7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8721-63E9-44D5-9736-47578BE7F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84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C3501-F7B0-48EC-85F1-CBE932AD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5897C24-2866-4165-99A0-470F51D06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FB-E7FE-4C2B-BB95-AC1A9D9ECF35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9341C06-241A-447C-802A-A80B3292B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7917454-9D2F-40EE-9471-9B8729F18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8721-63E9-44D5-9736-47578BE7F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84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6093ADE-33A5-4B80-A254-2F8359F7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FB-E7FE-4C2B-BB95-AC1A9D9ECF35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AC39320-CBD6-4D4B-A93D-E1B68AE95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3157693-D58B-43D0-9371-C36F2B79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8721-63E9-44D5-9736-47578BE7F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87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9C2F88-1647-418D-B2FF-5F232126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21BF94-0C07-4F67-AD45-0DDE11EC2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99097E6-71B3-402B-97D0-00445DA3F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DBCFA8B-516D-4C37-932C-684A41A9E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FB-E7FE-4C2B-BB95-AC1A9D9ECF35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F5956C-8EE4-48D5-B67E-292FDB369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6C8FAB5-DDFC-45C6-90A3-65C10598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8721-63E9-44D5-9736-47578BE7F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43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727767-8B84-4544-9FC5-A02134EEC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A265DF1-B8F4-492D-B9E0-1EB77E2BA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E9506F3-BE50-4E7B-8178-01F415952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CB048A-9755-4C2B-A91A-D718F1DC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FB-E7FE-4C2B-BB95-AC1A9D9ECF35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31756E-7747-4534-9BE6-7F2223FF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0CF34C-F5AA-46B4-A98F-025F0B7F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88721-63E9-44D5-9736-47578BE7F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67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054F634-B19F-437E-AD9B-D9585848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C0FC826-F768-4919-8EC8-CF0497A2D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A0C0E9-90F7-4935-9326-93CC16A21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0C5FB-E7FE-4C2B-BB95-AC1A9D9ECF35}" type="datetimeFigureOut">
              <a:rPr lang="cs-CZ" smtClean="0"/>
              <a:t>18.03.2022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62FA99-9453-4087-871B-9A98AE7C7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676D8D3-15A4-4039-8F86-5202287C6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88721-63E9-44D5-9736-47578BE7FD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317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04467-5679-443C-9FC4-CD2FBE6357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Kraj vysočina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B9A45E8-000C-4EE3-97F6-BA261837F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Vypracoval Šimon Trla</a:t>
            </a:r>
          </a:p>
        </p:txBody>
      </p:sp>
    </p:spTree>
    <p:extLst>
      <p:ext uri="{BB962C8B-B14F-4D97-AF65-F5344CB8AC3E}">
        <p14:creationId xmlns:p14="http://schemas.microsoft.com/office/powerpoint/2010/main" val="40347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40E5E-C80B-4137-8A65-5C9DEB2DA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konec</a:t>
            </a: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B8FB6A30-B1F1-4615-B942-3AA2B19A8F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65" y="1909515"/>
            <a:ext cx="7735712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330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47BAF5-5F9F-40D7-9803-B66D44CD1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Znak vysočiny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2E4A5D2-2C52-4AD9-8741-9D6C8AAA7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04" y="676421"/>
            <a:ext cx="5331878" cy="5729094"/>
          </a:xfrm>
        </p:spPr>
      </p:pic>
    </p:spTree>
    <p:extLst>
      <p:ext uri="{BB962C8B-B14F-4D97-AF65-F5344CB8AC3E}">
        <p14:creationId xmlns:p14="http://schemas.microsoft.com/office/powerpoint/2010/main" val="30697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F8920E-84E2-4A0C-AA4B-2D6ED6605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kde je vysočina</a:t>
            </a:r>
          </a:p>
        </p:txBody>
      </p:sp>
      <p:pic>
        <p:nvPicPr>
          <p:cNvPr id="5" name="Zástupný obsah 4" descr="Obsah obrázku mapa&#10;&#10;Popis byl vytvořen automaticky">
            <a:extLst>
              <a:ext uri="{FF2B5EF4-FFF2-40B4-BE49-F238E27FC236}">
                <a16:creationId xmlns:a16="http://schemas.microsoft.com/office/drawing/2014/main" id="{F3BFFE1F-21B4-47EB-AE50-6BAA2696C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82" y="1690688"/>
            <a:ext cx="7959011" cy="4729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95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87AAE-4129-4773-A2B1-FE7741497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vysočina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8166A2-9D73-43B4-9F66-ADEC3F165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Kraj Vysočina se nachází na </a:t>
            </a:r>
            <a:r>
              <a:rPr lang="cs-CZ" u="sng" dirty="0"/>
              <a:t>pomezí Čech a Moravy. </a:t>
            </a:r>
            <a:r>
              <a:rPr lang="cs-CZ" dirty="0"/>
              <a:t>Krajským městem tohoto kraje je </a:t>
            </a:r>
            <a:r>
              <a:rPr lang="cs-CZ" u="sng" dirty="0"/>
              <a:t>Jihlava.</a:t>
            </a:r>
          </a:p>
          <a:p>
            <a:r>
              <a:rPr lang="cs-CZ" dirty="0"/>
              <a:t>V okolí Jihlavy se ve středověku těžilo stříbro. Je to jedno z nejstarší měst v České Republice.</a:t>
            </a:r>
          </a:p>
          <a:p>
            <a:r>
              <a:rPr lang="cs-CZ" dirty="0"/>
              <a:t>Povrch území tvoří </a:t>
            </a:r>
            <a:r>
              <a:rPr lang="cs-CZ" u="sng" dirty="0"/>
              <a:t>Českomoravská vrchovina.</a:t>
            </a:r>
          </a:p>
          <a:p>
            <a:endParaRPr lang="cs-CZ" dirty="0"/>
          </a:p>
        </p:txBody>
      </p:sp>
      <p:pic>
        <p:nvPicPr>
          <p:cNvPr id="6" name="Zástupný obsah 5" descr="Obsah obrázku mapa&#10;&#10;Popis byl vytvořen automaticky">
            <a:extLst>
              <a:ext uri="{FF2B5EF4-FFF2-40B4-BE49-F238E27FC236}">
                <a16:creationId xmlns:a16="http://schemas.microsoft.com/office/drawing/2014/main" id="{0D9970BF-13A7-4170-BC06-2B76D113D7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142" y="1825625"/>
            <a:ext cx="4729715" cy="4351338"/>
          </a:xfrm>
        </p:spPr>
      </p:pic>
    </p:spTree>
    <p:extLst>
      <p:ext uri="{BB962C8B-B14F-4D97-AF65-F5344CB8AC3E}">
        <p14:creationId xmlns:p14="http://schemas.microsoft.com/office/powerpoint/2010/main" val="233332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E7FCD3-629C-4E32-9F75-672D9DED7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vysočina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CBAB85-2BDC-4BC6-8DE5-06BADB0D69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Na Vysočině pramení mnoho řek, některé z nich tečou do Čech, některé na Moravu.</a:t>
            </a:r>
          </a:p>
          <a:p>
            <a:r>
              <a:rPr lang="cs-CZ" dirty="0"/>
              <a:t>V tomto kraji nejsou nížiny, proto je zde podnebí chladnější, s větším množstvím srážky.</a:t>
            </a:r>
          </a:p>
          <a:p>
            <a:endParaRPr lang="cs-CZ" dirty="0"/>
          </a:p>
          <a:p>
            <a:r>
              <a:rPr lang="cs-CZ" dirty="0"/>
              <a:t>To je </a:t>
            </a:r>
            <a:r>
              <a:rPr lang="cs-CZ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řeka Jihlava.</a:t>
            </a:r>
            <a:endParaRPr lang="cs-CZ" dirty="0"/>
          </a:p>
        </p:txBody>
      </p:sp>
      <p:pic>
        <p:nvPicPr>
          <p:cNvPr id="6" name="Zástupný obsah 5" descr="Obsah obrázku strom, exteriér, tráva, hora&#10;&#10;Popis byl vytvořen automaticky">
            <a:extLst>
              <a:ext uri="{FF2B5EF4-FFF2-40B4-BE49-F238E27FC236}">
                <a16:creationId xmlns:a16="http://schemas.microsoft.com/office/drawing/2014/main" id="{4ACE07A3-9013-439D-9080-CC17885534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199" y="1091682"/>
            <a:ext cx="5817637" cy="4809135"/>
          </a:xfrm>
        </p:spPr>
      </p:pic>
    </p:spTree>
    <p:extLst>
      <p:ext uri="{BB962C8B-B14F-4D97-AF65-F5344CB8AC3E}">
        <p14:creationId xmlns:p14="http://schemas.microsoft.com/office/powerpoint/2010/main" val="23316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9EB86-C32F-485B-A885-3EF56AE7C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Karel Havlíček borovský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8758B0-72AB-414A-9C1E-38C85C656A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Český básník a novinář 19. století.</a:t>
            </a:r>
          </a:p>
          <a:p>
            <a:r>
              <a:rPr lang="cs-CZ" dirty="0"/>
              <a:t>(Narodil se v Borové u Přibyslavi dnes Havlíčkova Borová.)</a:t>
            </a:r>
          </a:p>
        </p:txBody>
      </p:sp>
      <p:pic>
        <p:nvPicPr>
          <p:cNvPr id="6" name="Zástupný obsah 5" descr="Obsah obrázku osoba, zeď, muž&#10;&#10;Popis byl vytvořen automaticky">
            <a:extLst>
              <a:ext uri="{FF2B5EF4-FFF2-40B4-BE49-F238E27FC236}">
                <a16:creationId xmlns:a16="http://schemas.microsoft.com/office/drawing/2014/main" id="{4BFA871D-061D-49FC-8473-445363C7FD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4057"/>
            <a:ext cx="4002832" cy="5234473"/>
          </a:xfrm>
        </p:spPr>
      </p:pic>
    </p:spTree>
    <p:extLst>
      <p:ext uri="{BB962C8B-B14F-4D97-AF65-F5344CB8AC3E}">
        <p14:creationId xmlns:p14="http://schemas.microsoft.com/office/powerpoint/2010/main" val="27562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60F57-5210-4E3F-A80C-83AC35C42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Jan karafiát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FECF7E-F6D0-4C44-B17F-9B5304C1D9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Český farář, učitel a spisovatel.</a:t>
            </a:r>
          </a:p>
          <a:p>
            <a:r>
              <a:rPr lang="cs-CZ" dirty="0"/>
              <a:t>(Narodil se v Jimramově 4. ledna 1846, strávil dětství v Jimramově.)</a:t>
            </a:r>
          </a:p>
        </p:txBody>
      </p:sp>
      <p:pic>
        <p:nvPicPr>
          <p:cNvPr id="6" name="Zástupný obsah 5" descr="Obsah obrázku text, muž, osoba, zeď&#10;&#10;Popis byl vytvořen automaticky">
            <a:extLst>
              <a:ext uri="{FF2B5EF4-FFF2-40B4-BE49-F238E27FC236}">
                <a16:creationId xmlns:a16="http://schemas.microsoft.com/office/drawing/2014/main" id="{952E9E05-8259-4E78-9699-E260F2F8F8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378" y="746449"/>
            <a:ext cx="4466253" cy="5593718"/>
          </a:xfrm>
        </p:spPr>
      </p:pic>
    </p:spTree>
    <p:extLst>
      <p:ext uri="{BB962C8B-B14F-4D97-AF65-F5344CB8AC3E}">
        <p14:creationId xmlns:p14="http://schemas.microsoft.com/office/powerpoint/2010/main" val="414569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22CE74-B717-4876-B9F1-6BFB614B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Jan zrzavý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8C2D4D-CC3C-4014-8944-FB0F21C54C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Český malíř, grafik a ilustrátor20. století.</a:t>
            </a:r>
          </a:p>
          <a:p>
            <a:r>
              <a:rPr lang="cs-CZ" dirty="0"/>
              <a:t>(Narodil se v Okrouhlicích.)</a:t>
            </a:r>
          </a:p>
        </p:txBody>
      </p:sp>
      <p:pic>
        <p:nvPicPr>
          <p:cNvPr id="6" name="Zástupný obsah 5" descr="Obsah obrázku text, muž, osoba, interiér&#10;&#10;Popis byl vytvořen automaticky">
            <a:extLst>
              <a:ext uri="{FF2B5EF4-FFF2-40B4-BE49-F238E27FC236}">
                <a16:creationId xmlns:a16="http://schemas.microsoft.com/office/drawing/2014/main" id="{5238A29D-CEBB-49BB-A2BF-2D9385E737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36665"/>
            <a:ext cx="5181600" cy="5800111"/>
          </a:xfrm>
        </p:spPr>
      </p:pic>
    </p:spTree>
    <p:extLst>
      <p:ext uri="{BB962C8B-B14F-4D97-AF65-F5344CB8AC3E}">
        <p14:creationId xmlns:p14="http://schemas.microsoft.com/office/powerpoint/2010/main" val="250586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E21CCF-D6EB-44FC-8A60-CE0B49A9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Martina </a:t>
            </a:r>
            <a:r>
              <a:rPr lang="cs-CZ" dirty="0" err="1">
                <a:latin typeface="Algerian" panose="04020705040A02060702" pitchFamily="82" charset="0"/>
              </a:rPr>
              <a:t>sáblíková</a:t>
            </a:r>
            <a:r>
              <a:rPr lang="cs-CZ" dirty="0"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DAEF60-A63C-4657-A85E-68CCC821EF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Česká rychlobruslařka, trojnásobná olympijská vítězka .</a:t>
            </a:r>
          </a:p>
          <a:p>
            <a:r>
              <a:rPr lang="cs-CZ" dirty="0"/>
              <a:t>(Narodila se v Novém Městě na Moravě.)</a:t>
            </a:r>
          </a:p>
          <a:p>
            <a:endParaRPr lang="cs-CZ" dirty="0"/>
          </a:p>
        </p:txBody>
      </p:sp>
      <p:pic>
        <p:nvPicPr>
          <p:cNvPr id="6" name="Zástupný obsah 5" descr="Obsah obrázku osoba&#10;&#10;Popis byl vytvořen automaticky">
            <a:extLst>
              <a:ext uri="{FF2B5EF4-FFF2-40B4-BE49-F238E27FC236}">
                <a16:creationId xmlns:a16="http://schemas.microsoft.com/office/drawing/2014/main" id="{5B15EF36-0A49-4CCB-9BDC-80C27F6547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02" y="1166327"/>
            <a:ext cx="4310743" cy="5010636"/>
          </a:xfrm>
        </p:spPr>
      </p:pic>
    </p:spTree>
    <p:extLst>
      <p:ext uri="{BB962C8B-B14F-4D97-AF65-F5344CB8AC3E}">
        <p14:creationId xmlns:p14="http://schemas.microsoft.com/office/powerpoint/2010/main" val="307803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175</Words>
  <Application>Microsoft Office PowerPoint</Application>
  <PresentationFormat>Širokoúhlá obrazovka</PresentationFormat>
  <Paragraphs>26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Algerian</vt:lpstr>
      <vt:lpstr>Arial</vt:lpstr>
      <vt:lpstr>Calibri</vt:lpstr>
      <vt:lpstr>Calibri Light</vt:lpstr>
      <vt:lpstr>Motiv Office</vt:lpstr>
      <vt:lpstr>Kraj vysočina</vt:lpstr>
      <vt:lpstr>Znak vysočiny</vt:lpstr>
      <vt:lpstr>kde je vysočina</vt:lpstr>
      <vt:lpstr>vysočina</vt:lpstr>
      <vt:lpstr>vysočina</vt:lpstr>
      <vt:lpstr>Karel Havlíček borovský </vt:lpstr>
      <vt:lpstr>Jan karafiát</vt:lpstr>
      <vt:lpstr>Jan zrzavý</vt:lpstr>
      <vt:lpstr>Martina sáblíková 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 vysočina</dc:title>
  <dc:creator>Trla Vojtěch</dc:creator>
  <cp:lastModifiedBy>Trla Vojtěch</cp:lastModifiedBy>
  <cp:revision>1</cp:revision>
  <dcterms:created xsi:type="dcterms:W3CDTF">2022-03-18T12:29:51Z</dcterms:created>
  <dcterms:modified xsi:type="dcterms:W3CDTF">2022-03-18T13:43:11Z</dcterms:modified>
</cp:coreProperties>
</file>